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7"/>
  </p:notesMasterIdLst>
  <p:handoutMasterIdLst>
    <p:handoutMasterId r:id="rId18"/>
  </p:handoutMasterIdLst>
  <p:sldIdLst>
    <p:sldId id="256" r:id="rId2"/>
    <p:sldId id="357" r:id="rId3"/>
    <p:sldId id="358" r:id="rId4"/>
    <p:sldId id="359" r:id="rId5"/>
    <p:sldId id="353" r:id="rId6"/>
    <p:sldId id="361" r:id="rId7"/>
    <p:sldId id="360" r:id="rId8"/>
    <p:sldId id="324" r:id="rId9"/>
    <p:sldId id="338" r:id="rId10"/>
    <p:sldId id="347" r:id="rId11"/>
    <p:sldId id="339" r:id="rId12"/>
    <p:sldId id="351" r:id="rId13"/>
    <p:sldId id="364" r:id="rId14"/>
    <p:sldId id="342" r:id="rId15"/>
    <p:sldId id="299" r:id="rId16"/>
  </p:sldIdLst>
  <p:sldSz cx="9144000" cy="6858000" type="screen4x3"/>
  <p:notesSz cx="6794500" cy="99314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349C"/>
    <a:srgbClr val="990000"/>
    <a:srgbClr val="CC8B34"/>
    <a:srgbClr val="A50021"/>
    <a:srgbClr val="AA6254"/>
    <a:srgbClr val="018938"/>
    <a:srgbClr val="800000"/>
    <a:srgbClr val="6699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9" autoAdjust="0"/>
    <p:restoredTop sz="77560" autoAdjust="0"/>
  </p:normalViewPr>
  <p:slideViewPr>
    <p:cSldViewPr>
      <p:cViewPr>
        <p:scale>
          <a:sx n="123" d="100"/>
          <a:sy n="123" d="100"/>
        </p:scale>
        <p:origin x="117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5" d="100"/>
          <a:sy n="85" d="100"/>
        </p:scale>
        <p:origin x="3906" y="102"/>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48FC06-BF39-40EF-A1B8-4D297B8FF321}"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46967CE5-3DF1-4CF6-B495-E84EB3960326}">
      <dgm:prSet phldrT="[Text]" custT="1"/>
      <dgm:spPr/>
      <dgm:t>
        <a:bodyPr/>
        <a:lstStyle/>
        <a:p>
          <a:r>
            <a:rPr lang="en-US" sz="2400" dirty="0">
              <a:solidFill>
                <a:schemeClr val="tx1"/>
              </a:solidFill>
            </a:rPr>
            <a:t>Oct 2016</a:t>
          </a:r>
        </a:p>
      </dgm:t>
    </dgm:pt>
    <dgm:pt modelId="{608B3999-5EC7-499E-BD3F-9B72DC80DD9F}" type="parTrans" cxnId="{55BA7579-26BE-4DD8-BE6D-D80238355A2D}">
      <dgm:prSet/>
      <dgm:spPr/>
      <dgm:t>
        <a:bodyPr/>
        <a:lstStyle/>
        <a:p>
          <a:endParaRPr lang="en-US" sz="2400"/>
        </a:p>
      </dgm:t>
    </dgm:pt>
    <dgm:pt modelId="{4B99BE30-C880-42FB-9692-BF3A9E1048C5}" type="sibTrans" cxnId="{55BA7579-26BE-4DD8-BE6D-D80238355A2D}">
      <dgm:prSet/>
      <dgm:spPr/>
      <dgm:t>
        <a:bodyPr/>
        <a:lstStyle/>
        <a:p>
          <a:endParaRPr lang="en-US" sz="2400"/>
        </a:p>
      </dgm:t>
    </dgm:pt>
    <dgm:pt modelId="{D8697582-A28B-4F9B-9E1C-C6EEEF9556C2}">
      <dgm:prSet custT="1"/>
      <dgm:spPr/>
      <dgm:t>
        <a:bodyPr/>
        <a:lstStyle/>
        <a:p>
          <a:r>
            <a:rPr lang="en-US" sz="2400" dirty="0">
              <a:solidFill>
                <a:schemeClr val="tx1"/>
              </a:solidFill>
            </a:rPr>
            <a:t>Dec 2016</a:t>
          </a:r>
        </a:p>
      </dgm:t>
    </dgm:pt>
    <dgm:pt modelId="{C6E00743-76C2-469B-9C31-CDB0E3667D28}" type="parTrans" cxnId="{6746D3F3-8244-4433-8D46-83F3B8770BF2}">
      <dgm:prSet/>
      <dgm:spPr/>
      <dgm:t>
        <a:bodyPr/>
        <a:lstStyle/>
        <a:p>
          <a:endParaRPr lang="en-US" sz="2400"/>
        </a:p>
      </dgm:t>
    </dgm:pt>
    <dgm:pt modelId="{A8EDE175-C456-4C15-BAAF-11D113328807}" type="sibTrans" cxnId="{6746D3F3-8244-4433-8D46-83F3B8770BF2}">
      <dgm:prSet/>
      <dgm:spPr/>
      <dgm:t>
        <a:bodyPr/>
        <a:lstStyle/>
        <a:p>
          <a:endParaRPr lang="en-US" sz="2400"/>
        </a:p>
      </dgm:t>
    </dgm:pt>
    <dgm:pt modelId="{4D2E487C-99D6-44FB-920F-3CFA74921882}">
      <dgm:prSet phldrT="[Text]" custT="1"/>
      <dgm:spPr/>
      <dgm:t>
        <a:bodyPr/>
        <a:lstStyle/>
        <a:p>
          <a:r>
            <a:rPr lang="en-US" sz="2400" dirty="0">
              <a:solidFill>
                <a:schemeClr val="tx1"/>
              </a:solidFill>
            </a:rPr>
            <a:t>Early 2016</a:t>
          </a:r>
        </a:p>
      </dgm:t>
    </dgm:pt>
    <dgm:pt modelId="{3B22CA24-687A-486B-9160-B467EBEE3665}" type="sibTrans" cxnId="{9CE96BAB-B711-4FEB-85CB-A7E1B37C2C20}">
      <dgm:prSet/>
      <dgm:spPr/>
      <dgm:t>
        <a:bodyPr/>
        <a:lstStyle/>
        <a:p>
          <a:endParaRPr lang="en-US" sz="2400"/>
        </a:p>
      </dgm:t>
    </dgm:pt>
    <dgm:pt modelId="{5363389D-68FB-4E11-8229-801AA0A953F1}" type="parTrans" cxnId="{9CE96BAB-B711-4FEB-85CB-A7E1B37C2C20}">
      <dgm:prSet/>
      <dgm:spPr/>
      <dgm:t>
        <a:bodyPr/>
        <a:lstStyle/>
        <a:p>
          <a:endParaRPr lang="en-US" sz="2400"/>
        </a:p>
      </dgm:t>
    </dgm:pt>
    <dgm:pt modelId="{9B9CA4CA-C880-4F08-855F-0A951F8A168E}">
      <dgm:prSet phldrT="[Text]" custT="1"/>
      <dgm:spPr/>
      <dgm:t>
        <a:bodyPr/>
        <a:lstStyle/>
        <a:p>
          <a:r>
            <a:rPr lang="en-US" sz="2000" dirty="0">
              <a:solidFill>
                <a:srgbClr val="00349C"/>
              </a:solidFill>
            </a:rPr>
            <a:t>FAO joins IATI</a:t>
          </a:r>
          <a:r>
            <a:rPr lang="en-US" sz="2000" dirty="0"/>
            <a:t>.</a:t>
          </a:r>
          <a:r>
            <a:rPr lang="en-US" sz="2000" dirty="0">
              <a:solidFill>
                <a:srgbClr val="00349C"/>
              </a:solidFill>
            </a:rPr>
            <a:t> </a:t>
          </a:r>
          <a:r>
            <a:rPr lang="en-US" sz="2000">
              <a:solidFill>
                <a:schemeClr val="tx1"/>
              </a:solidFill>
            </a:rPr>
            <a:t>Gaps in CRS classification identified.</a:t>
          </a:r>
          <a:endParaRPr lang="en-US" sz="2000" dirty="0">
            <a:solidFill>
              <a:srgbClr val="00349C"/>
            </a:solidFill>
          </a:endParaRPr>
        </a:p>
      </dgm:t>
    </dgm:pt>
    <dgm:pt modelId="{11A0BAA4-A89E-4689-BDDB-65C42442732B}" type="parTrans" cxnId="{1B21DBCB-5DD2-4780-8419-2364FCD2ABBB}">
      <dgm:prSet/>
      <dgm:spPr/>
      <dgm:t>
        <a:bodyPr/>
        <a:lstStyle/>
        <a:p>
          <a:endParaRPr lang="en-US" sz="2400"/>
        </a:p>
      </dgm:t>
    </dgm:pt>
    <dgm:pt modelId="{180B7863-E4DE-4423-A9F1-F6E6AFEA00C4}" type="sibTrans" cxnId="{1B21DBCB-5DD2-4780-8419-2364FCD2ABBB}">
      <dgm:prSet/>
      <dgm:spPr/>
      <dgm:t>
        <a:bodyPr/>
        <a:lstStyle/>
        <a:p>
          <a:endParaRPr lang="en-US" sz="2400"/>
        </a:p>
      </dgm:t>
    </dgm:pt>
    <dgm:pt modelId="{5AF472BB-F979-4BDB-9047-F93AF436DF7E}">
      <dgm:prSet custT="1"/>
      <dgm:spPr/>
      <dgm:t>
        <a:bodyPr/>
        <a:lstStyle/>
        <a:p>
          <a:r>
            <a:rPr lang="en-GB" sz="2000" dirty="0">
              <a:solidFill>
                <a:schemeClr val="tx1"/>
              </a:solidFill>
            </a:rPr>
            <a:t>FAO inter-department IATI Task Team established. </a:t>
          </a:r>
          <a:endParaRPr lang="en-GB" sz="2000" dirty="0"/>
        </a:p>
      </dgm:t>
    </dgm:pt>
    <dgm:pt modelId="{F71D27D4-BA46-44E0-8C98-99EEDF4572BE}" type="parTrans" cxnId="{2535B301-CB56-47F6-A037-4F3AA1709013}">
      <dgm:prSet/>
      <dgm:spPr/>
      <dgm:t>
        <a:bodyPr/>
        <a:lstStyle/>
        <a:p>
          <a:endParaRPr lang="en-GB" sz="2400"/>
        </a:p>
      </dgm:t>
    </dgm:pt>
    <dgm:pt modelId="{F1D56A59-6035-4CF4-B76E-65C0EE44E3CF}" type="sibTrans" cxnId="{2535B301-CB56-47F6-A037-4F3AA1709013}">
      <dgm:prSet/>
      <dgm:spPr/>
      <dgm:t>
        <a:bodyPr/>
        <a:lstStyle/>
        <a:p>
          <a:endParaRPr lang="en-GB" sz="2400"/>
        </a:p>
      </dgm:t>
    </dgm:pt>
    <dgm:pt modelId="{9E8CBBCA-0D90-4516-9510-62DAA950FC8B}">
      <dgm:prSet custT="1"/>
      <dgm:spPr/>
      <dgm:t>
        <a:bodyPr/>
        <a:lstStyle/>
        <a:p>
          <a:r>
            <a:rPr lang="en-US" sz="1800" dirty="0">
              <a:solidFill>
                <a:schemeClr val="tx1"/>
              </a:solidFill>
            </a:rPr>
            <a:t>Gates funds FAO Statistics Division to improve Agriculture Statistics (quality, coverage, interoperability, open-ness). </a:t>
          </a:r>
        </a:p>
      </dgm:t>
    </dgm:pt>
    <dgm:pt modelId="{F45A4845-D473-4073-B6C5-41EBD1A90E18}" type="sibTrans" cxnId="{CAA37305-9914-44E0-8252-10157E6F3F03}">
      <dgm:prSet/>
      <dgm:spPr/>
      <dgm:t>
        <a:bodyPr/>
        <a:lstStyle/>
        <a:p>
          <a:endParaRPr lang="en-US" sz="2400"/>
        </a:p>
      </dgm:t>
    </dgm:pt>
    <dgm:pt modelId="{9F0668FB-3137-4C3C-9CDC-A27A244BF3B9}" type="parTrans" cxnId="{CAA37305-9914-44E0-8252-10157E6F3F03}">
      <dgm:prSet/>
      <dgm:spPr/>
      <dgm:t>
        <a:bodyPr/>
        <a:lstStyle/>
        <a:p>
          <a:endParaRPr lang="en-US" sz="2400"/>
        </a:p>
      </dgm:t>
    </dgm:pt>
    <dgm:pt modelId="{F73A76E6-D79A-431A-938A-125BF5E5C6B1}">
      <dgm:prSet custT="1"/>
      <dgm:spPr/>
      <dgm:t>
        <a:bodyPr/>
        <a:lstStyle/>
        <a:p>
          <a:r>
            <a:rPr lang="en-US" sz="2400" dirty="0">
              <a:solidFill>
                <a:schemeClr val="tx1"/>
              </a:solidFill>
            </a:rPr>
            <a:t> April 2017</a:t>
          </a:r>
        </a:p>
      </dgm:t>
    </dgm:pt>
    <dgm:pt modelId="{E0E5FAA4-9FF7-4E0C-BA30-7EEEAAD5006D}" type="parTrans" cxnId="{549A32C7-511F-4C70-8713-8BE47F3F7EAA}">
      <dgm:prSet/>
      <dgm:spPr/>
      <dgm:t>
        <a:bodyPr/>
        <a:lstStyle/>
        <a:p>
          <a:endParaRPr lang="en-GB" sz="2400"/>
        </a:p>
      </dgm:t>
    </dgm:pt>
    <dgm:pt modelId="{BF88FE75-A9FA-4AD0-BD23-770764C8847F}" type="sibTrans" cxnId="{549A32C7-511F-4C70-8713-8BE47F3F7EAA}">
      <dgm:prSet/>
      <dgm:spPr/>
      <dgm:t>
        <a:bodyPr/>
        <a:lstStyle/>
        <a:p>
          <a:endParaRPr lang="en-GB" sz="2400"/>
        </a:p>
      </dgm:t>
    </dgm:pt>
    <dgm:pt modelId="{A9FD5405-E21B-4642-957B-D98B249D4A10}">
      <dgm:prSet custT="1"/>
      <dgm:spPr/>
      <dgm:t>
        <a:bodyPr/>
        <a:lstStyle/>
        <a:p>
          <a:r>
            <a:rPr lang="en-US" sz="2400" dirty="0">
              <a:solidFill>
                <a:schemeClr val="tx1"/>
              </a:solidFill>
            </a:rPr>
            <a:t>Jan 2018</a:t>
          </a:r>
        </a:p>
      </dgm:t>
    </dgm:pt>
    <dgm:pt modelId="{737E4825-7040-4D0F-BBAE-0E9AA81B6F0A}" type="parTrans" cxnId="{DBFFF6D1-1ADF-424D-907D-D748044D1CCF}">
      <dgm:prSet/>
      <dgm:spPr/>
      <dgm:t>
        <a:bodyPr/>
        <a:lstStyle/>
        <a:p>
          <a:endParaRPr lang="en-GB" sz="2400"/>
        </a:p>
      </dgm:t>
    </dgm:pt>
    <dgm:pt modelId="{81113B1F-F948-4113-A9B2-A3A2222053B4}" type="sibTrans" cxnId="{DBFFF6D1-1ADF-424D-907D-D748044D1CCF}">
      <dgm:prSet/>
      <dgm:spPr/>
      <dgm:t>
        <a:bodyPr/>
        <a:lstStyle/>
        <a:p>
          <a:endParaRPr lang="en-GB" sz="2400"/>
        </a:p>
      </dgm:t>
    </dgm:pt>
    <dgm:pt modelId="{DDFC644F-8925-44D8-AD24-AA857BC120E4}">
      <dgm:prSet custT="1"/>
      <dgm:spPr/>
      <dgm:t>
        <a:bodyPr/>
        <a:lstStyle/>
        <a:p>
          <a:r>
            <a:rPr lang="en-US" sz="1800" dirty="0">
              <a:solidFill>
                <a:srgbClr val="00349C"/>
              </a:solidFill>
            </a:rPr>
            <a:t>FAO publishes1000+ projects to IATI, </a:t>
          </a:r>
          <a:r>
            <a:rPr lang="en-US" sz="1800" dirty="0">
              <a:solidFill>
                <a:schemeClr val="tx1"/>
              </a:solidFill>
            </a:rPr>
            <a:t>including all the basic variables (i.e. CRS purpose, Policy Markers etc..).</a:t>
          </a:r>
          <a:endParaRPr lang="en-GB" sz="1800" dirty="0"/>
        </a:p>
      </dgm:t>
    </dgm:pt>
    <dgm:pt modelId="{F38B34BB-C00E-4F45-80DC-6ADED4B44139}" type="parTrans" cxnId="{30725130-F4A1-4E8E-BEC2-39DAA58819FE}">
      <dgm:prSet/>
      <dgm:spPr/>
      <dgm:t>
        <a:bodyPr/>
        <a:lstStyle/>
        <a:p>
          <a:endParaRPr lang="en-GB" sz="2400"/>
        </a:p>
      </dgm:t>
    </dgm:pt>
    <dgm:pt modelId="{2A100353-251C-47AB-8B84-5C3135841000}" type="sibTrans" cxnId="{30725130-F4A1-4E8E-BEC2-39DAA58819FE}">
      <dgm:prSet/>
      <dgm:spPr/>
      <dgm:t>
        <a:bodyPr/>
        <a:lstStyle/>
        <a:p>
          <a:endParaRPr lang="en-GB" sz="2400"/>
        </a:p>
      </dgm:t>
    </dgm:pt>
    <dgm:pt modelId="{399FB392-D162-471C-956D-FFEEE78D63DA}">
      <dgm:prSet custT="1"/>
      <dgm:spPr/>
      <dgm:t>
        <a:bodyPr/>
        <a:lstStyle/>
        <a:p>
          <a:r>
            <a:rPr lang="en-GB" sz="1800" dirty="0">
              <a:solidFill>
                <a:srgbClr val="00349C"/>
              </a:solidFill>
            </a:rPr>
            <a:t>FAO submits the proposal to OECD-DAC.</a:t>
          </a:r>
          <a:endParaRPr lang="en-GB" sz="1800" dirty="0"/>
        </a:p>
      </dgm:t>
    </dgm:pt>
    <dgm:pt modelId="{9F764845-E6FF-4CFB-BD82-F0E032B5E736}" type="parTrans" cxnId="{FE004823-C7F6-468F-9F4E-55F0B818C954}">
      <dgm:prSet/>
      <dgm:spPr/>
      <dgm:t>
        <a:bodyPr/>
        <a:lstStyle/>
        <a:p>
          <a:endParaRPr lang="en-GB" sz="2400"/>
        </a:p>
      </dgm:t>
    </dgm:pt>
    <dgm:pt modelId="{E9478439-AFCE-4850-942C-2DD3A5B19EA3}" type="sibTrans" cxnId="{FE004823-C7F6-468F-9F4E-55F0B818C954}">
      <dgm:prSet/>
      <dgm:spPr/>
      <dgm:t>
        <a:bodyPr/>
        <a:lstStyle/>
        <a:p>
          <a:endParaRPr lang="en-GB" sz="2400"/>
        </a:p>
      </dgm:t>
    </dgm:pt>
    <dgm:pt modelId="{F7EB366E-55A0-4135-AEA0-524A1F9D2940}">
      <dgm:prSet custT="1"/>
      <dgm:spPr/>
      <dgm:t>
        <a:bodyPr/>
        <a:lstStyle/>
        <a:p>
          <a:endParaRPr lang="en-GB" sz="2400" dirty="0"/>
        </a:p>
      </dgm:t>
    </dgm:pt>
    <dgm:pt modelId="{A8AA378A-0DE9-4E13-8AAA-61B6D9FDD926}" type="parTrans" cxnId="{890EBFE8-A414-475E-87BF-72FDF921A45C}">
      <dgm:prSet/>
      <dgm:spPr/>
      <dgm:t>
        <a:bodyPr/>
        <a:lstStyle/>
        <a:p>
          <a:endParaRPr lang="en-US"/>
        </a:p>
      </dgm:t>
    </dgm:pt>
    <dgm:pt modelId="{BF40C2D5-9BA3-46D8-A1F3-0334E7E4A62C}" type="sibTrans" cxnId="{890EBFE8-A414-475E-87BF-72FDF921A45C}">
      <dgm:prSet/>
      <dgm:spPr/>
      <dgm:t>
        <a:bodyPr/>
        <a:lstStyle/>
        <a:p>
          <a:endParaRPr lang="en-US"/>
        </a:p>
      </dgm:t>
    </dgm:pt>
    <dgm:pt modelId="{FFDCA398-2F87-48DC-9219-FF5265C3B721}">
      <dgm:prSet custT="1"/>
      <dgm:spPr/>
      <dgm:t>
        <a:bodyPr/>
        <a:lstStyle/>
        <a:p>
          <a:endParaRPr lang="en-GB" sz="2400" dirty="0"/>
        </a:p>
      </dgm:t>
    </dgm:pt>
    <dgm:pt modelId="{88AF02DE-7102-46D5-9A1A-70A6BEAF7140}" type="parTrans" cxnId="{638C6CBD-78D4-4915-B8BA-C11342FBF73F}">
      <dgm:prSet/>
      <dgm:spPr/>
      <dgm:t>
        <a:bodyPr/>
        <a:lstStyle/>
        <a:p>
          <a:endParaRPr lang="en-US"/>
        </a:p>
      </dgm:t>
    </dgm:pt>
    <dgm:pt modelId="{47DBB649-E9BE-4708-A531-218AC526D452}" type="sibTrans" cxnId="{638C6CBD-78D4-4915-B8BA-C11342FBF73F}">
      <dgm:prSet/>
      <dgm:spPr/>
      <dgm:t>
        <a:bodyPr/>
        <a:lstStyle/>
        <a:p>
          <a:endParaRPr lang="en-US"/>
        </a:p>
      </dgm:t>
    </dgm:pt>
    <dgm:pt modelId="{DB30B652-4676-459F-87E7-A204E133843E}">
      <dgm:prSet custT="1"/>
      <dgm:spPr/>
      <dgm:t>
        <a:bodyPr/>
        <a:lstStyle/>
        <a:p>
          <a:r>
            <a:rPr lang="en-US" sz="2400" dirty="0">
              <a:solidFill>
                <a:schemeClr val="tx1"/>
              </a:solidFill>
            </a:rPr>
            <a:t>2018</a:t>
          </a:r>
        </a:p>
      </dgm:t>
    </dgm:pt>
    <dgm:pt modelId="{2C960DD3-0775-4D6E-89CB-979E4B7232D6}" type="parTrans" cxnId="{FFEA37D0-C35D-4BD1-A58E-C29946958467}">
      <dgm:prSet/>
      <dgm:spPr/>
      <dgm:t>
        <a:bodyPr/>
        <a:lstStyle/>
        <a:p>
          <a:endParaRPr lang="en-US"/>
        </a:p>
      </dgm:t>
    </dgm:pt>
    <dgm:pt modelId="{74B9C0D1-DB77-4FFE-A9BC-1117528D0D02}" type="sibTrans" cxnId="{FFEA37D0-C35D-4BD1-A58E-C29946958467}">
      <dgm:prSet/>
      <dgm:spPr/>
      <dgm:t>
        <a:bodyPr/>
        <a:lstStyle/>
        <a:p>
          <a:endParaRPr lang="en-US"/>
        </a:p>
      </dgm:t>
    </dgm:pt>
    <dgm:pt modelId="{143F6C74-C4D6-48D6-B15B-3BB3A99DA31A}">
      <dgm:prSet custT="1"/>
      <dgm:spPr/>
      <dgm:t>
        <a:bodyPr/>
        <a:lstStyle/>
        <a:p>
          <a:r>
            <a:rPr lang="en-GB" sz="1800" dirty="0"/>
            <a:t>FAO </a:t>
          </a:r>
          <a:r>
            <a:rPr lang="en-GB" sz="1800" dirty="0">
              <a:solidFill>
                <a:srgbClr val="00349C"/>
              </a:solidFill>
            </a:rPr>
            <a:t>quarterly</a:t>
          </a:r>
          <a:r>
            <a:rPr lang="en-GB" sz="1800" dirty="0"/>
            <a:t> publishes projects to IATI, refining elements and procedures. 3700 activities published. FAO reports ODA activities to OECD in June.</a:t>
          </a:r>
          <a:endParaRPr lang="en-US" sz="1800" dirty="0"/>
        </a:p>
      </dgm:t>
    </dgm:pt>
    <dgm:pt modelId="{F513823E-AA1A-4596-B682-2B249894D32F}" type="parTrans" cxnId="{5F65608A-1527-4D2B-BDEA-28279D02C491}">
      <dgm:prSet/>
      <dgm:spPr/>
      <dgm:t>
        <a:bodyPr/>
        <a:lstStyle/>
        <a:p>
          <a:endParaRPr lang="en-US"/>
        </a:p>
      </dgm:t>
    </dgm:pt>
    <dgm:pt modelId="{0003C94B-F792-4CFC-9ED1-FADB7FD694D0}" type="sibTrans" cxnId="{5F65608A-1527-4D2B-BDEA-28279D02C491}">
      <dgm:prSet/>
      <dgm:spPr/>
      <dgm:t>
        <a:bodyPr/>
        <a:lstStyle/>
        <a:p>
          <a:endParaRPr lang="en-US"/>
        </a:p>
      </dgm:t>
    </dgm:pt>
    <dgm:pt modelId="{E1E1B361-A429-44E6-9E2B-FAC33917386E}">
      <dgm:prSet/>
      <dgm:spPr/>
      <dgm:t>
        <a:bodyPr/>
        <a:lstStyle/>
        <a:p>
          <a:endParaRPr lang="en-US" sz="3600" dirty="0"/>
        </a:p>
      </dgm:t>
    </dgm:pt>
    <dgm:pt modelId="{37BB242B-3573-41ED-8CA8-827DDD42220A}" type="parTrans" cxnId="{8EE0E04A-BCB2-4C71-824E-E6C369882CA6}">
      <dgm:prSet/>
      <dgm:spPr/>
      <dgm:t>
        <a:bodyPr/>
        <a:lstStyle/>
        <a:p>
          <a:endParaRPr lang="en-US"/>
        </a:p>
      </dgm:t>
    </dgm:pt>
    <dgm:pt modelId="{B11FA1C0-5521-4502-963B-89DE8105FCC5}" type="sibTrans" cxnId="{8EE0E04A-BCB2-4C71-824E-E6C369882CA6}">
      <dgm:prSet/>
      <dgm:spPr/>
      <dgm:t>
        <a:bodyPr/>
        <a:lstStyle/>
        <a:p>
          <a:endParaRPr lang="en-US"/>
        </a:p>
      </dgm:t>
    </dgm:pt>
    <dgm:pt modelId="{5724B913-1E6D-4342-98A4-E3B35043CB87}">
      <dgm:prSet/>
      <dgm:spPr/>
      <dgm:t>
        <a:bodyPr/>
        <a:lstStyle/>
        <a:p>
          <a:endParaRPr lang="en-US" sz="3600" dirty="0"/>
        </a:p>
      </dgm:t>
    </dgm:pt>
    <dgm:pt modelId="{77229D03-446A-400F-986A-82ABE9DB01AA}" type="parTrans" cxnId="{B0108ABF-F3D6-4799-890D-8CBFD27B5D13}">
      <dgm:prSet/>
      <dgm:spPr/>
      <dgm:t>
        <a:bodyPr/>
        <a:lstStyle/>
        <a:p>
          <a:endParaRPr lang="en-US"/>
        </a:p>
      </dgm:t>
    </dgm:pt>
    <dgm:pt modelId="{BFC74C47-8A07-45EE-892D-8B41915C6B41}" type="sibTrans" cxnId="{B0108ABF-F3D6-4799-890D-8CBFD27B5D13}">
      <dgm:prSet/>
      <dgm:spPr/>
      <dgm:t>
        <a:bodyPr/>
        <a:lstStyle/>
        <a:p>
          <a:endParaRPr lang="en-US"/>
        </a:p>
      </dgm:t>
    </dgm:pt>
    <dgm:pt modelId="{D8B0E0A9-8901-4941-9260-6D61507D91EF}">
      <dgm:prSet/>
      <dgm:spPr/>
      <dgm:t>
        <a:bodyPr/>
        <a:lstStyle/>
        <a:p>
          <a:endParaRPr lang="en-US" sz="3600" dirty="0"/>
        </a:p>
      </dgm:t>
    </dgm:pt>
    <dgm:pt modelId="{C308C75E-9528-4F95-A586-899735F37CA3}" type="parTrans" cxnId="{C543BFE0-38ED-440F-BEDD-543768C171A3}">
      <dgm:prSet/>
      <dgm:spPr/>
      <dgm:t>
        <a:bodyPr/>
        <a:lstStyle/>
        <a:p>
          <a:endParaRPr lang="en-US"/>
        </a:p>
      </dgm:t>
    </dgm:pt>
    <dgm:pt modelId="{97AAA18E-1BC9-4541-A4BC-C063F87F2B79}" type="sibTrans" cxnId="{C543BFE0-38ED-440F-BEDD-543768C171A3}">
      <dgm:prSet/>
      <dgm:spPr/>
      <dgm:t>
        <a:bodyPr/>
        <a:lstStyle/>
        <a:p>
          <a:endParaRPr lang="en-US"/>
        </a:p>
      </dgm:t>
    </dgm:pt>
    <dgm:pt modelId="{00BE76B0-3412-42CD-BB6D-019EA84B43C7}">
      <dgm:prSet/>
      <dgm:spPr/>
      <dgm:t>
        <a:bodyPr/>
        <a:lstStyle/>
        <a:p>
          <a:endParaRPr lang="en-US" sz="3600"/>
        </a:p>
      </dgm:t>
    </dgm:pt>
    <dgm:pt modelId="{A79B9F8D-0EAF-403F-B526-7A4F9B26670F}" type="parTrans" cxnId="{28FAF58A-7113-4FA8-8330-8FC9F49C293D}">
      <dgm:prSet/>
      <dgm:spPr/>
      <dgm:t>
        <a:bodyPr/>
        <a:lstStyle/>
        <a:p>
          <a:endParaRPr lang="en-US"/>
        </a:p>
      </dgm:t>
    </dgm:pt>
    <dgm:pt modelId="{AA67868E-8605-4BE7-9182-E58B3B7E2CDF}" type="sibTrans" cxnId="{28FAF58A-7113-4FA8-8330-8FC9F49C293D}">
      <dgm:prSet/>
      <dgm:spPr/>
      <dgm:t>
        <a:bodyPr/>
        <a:lstStyle/>
        <a:p>
          <a:endParaRPr lang="en-US"/>
        </a:p>
      </dgm:t>
    </dgm:pt>
    <dgm:pt modelId="{2FC01B8A-5E0D-4121-879A-9736A1DEAA8F}">
      <dgm:prSet/>
      <dgm:spPr/>
      <dgm:t>
        <a:bodyPr/>
        <a:lstStyle/>
        <a:p>
          <a:endParaRPr lang="en-US" sz="3600" dirty="0"/>
        </a:p>
      </dgm:t>
    </dgm:pt>
    <dgm:pt modelId="{8B16B6CA-1D11-4364-8F06-566E7762DFC0}" type="parTrans" cxnId="{7560C61E-E6B3-4ECD-AF49-909367D6AAAA}">
      <dgm:prSet/>
      <dgm:spPr/>
      <dgm:t>
        <a:bodyPr/>
        <a:lstStyle/>
        <a:p>
          <a:endParaRPr lang="en-US"/>
        </a:p>
      </dgm:t>
    </dgm:pt>
    <dgm:pt modelId="{FCB23DD0-4484-4377-9D6E-8041F300851B}" type="sibTrans" cxnId="{7560C61E-E6B3-4ECD-AF49-909367D6AAAA}">
      <dgm:prSet/>
      <dgm:spPr/>
      <dgm:t>
        <a:bodyPr/>
        <a:lstStyle/>
        <a:p>
          <a:endParaRPr lang="en-US"/>
        </a:p>
      </dgm:t>
    </dgm:pt>
    <dgm:pt modelId="{D2D771D3-5959-4B0D-8BA5-45F4242C2944}">
      <dgm:prSet/>
      <dgm:spPr/>
      <dgm:t>
        <a:bodyPr/>
        <a:lstStyle/>
        <a:p>
          <a:endParaRPr lang="en-US" sz="3600" dirty="0"/>
        </a:p>
      </dgm:t>
    </dgm:pt>
    <dgm:pt modelId="{30AFCDDF-0E29-4899-BD61-1F07FDE6859F}" type="parTrans" cxnId="{28F981B7-A48D-46A6-9E44-A8FA71DF40A4}">
      <dgm:prSet/>
      <dgm:spPr/>
      <dgm:t>
        <a:bodyPr/>
        <a:lstStyle/>
        <a:p>
          <a:endParaRPr lang="en-US"/>
        </a:p>
      </dgm:t>
    </dgm:pt>
    <dgm:pt modelId="{59A43410-4D3E-4D0D-A63C-EBB5E3D768DE}" type="sibTrans" cxnId="{28F981B7-A48D-46A6-9E44-A8FA71DF40A4}">
      <dgm:prSet/>
      <dgm:spPr/>
      <dgm:t>
        <a:bodyPr/>
        <a:lstStyle/>
        <a:p>
          <a:endParaRPr lang="en-US"/>
        </a:p>
      </dgm:t>
    </dgm:pt>
    <dgm:pt modelId="{DE6AF5C4-1F0B-444D-813A-6ED09EC33A21}">
      <dgm:prSet/>
      <dgm:spPr/>
      <dgm:t>
        <a:bodyPr/>
        <a:lstStyle/>
        <a:p>
          <a:r>
            <a:rPr lang="en-US" dirty="0">
              <a:solidFill>
                <a:schemeClr val="tx1"/>
              </a:solidFill>
            </a:rPr>
            <a:t>2017</a:t>
          </a:r>
        </a:p>
      </dgm:t>
    </dgm:pt>
    <dgm:pt modelId="{D1DD0422-C92A-44A4-8B76-F8B60879D7FA}" type="parTrans" cxnId="{EDFB0688-D35B-48A6-8012-8C048D68DEA4}">
      <dgm:prSet/>
      <dgm:spPr/>
      <dgm:t>
        <a:bodyPr/>
        <a:lstStyle/>
        <a:p>
          <a:endParaRPr lang="en-US"/>
        </a:p>
      </dgm:t>
    </dgm:pt>
    <dgm:pt modelId="{CA2CA600-CD2C-4880-B550-BBD1FA7B3677}" type="sibTrans" cxnId="{EDFB0688-D35B-48A6-8012-8C048D68DEA4}">
      <dgm:prSet/>
      <dgm:spPr/>
      <dgm:t>
        <a:bodyPr/>
        <a:lstStyle/>
        <a:p>
          <a:endParaRPr lang="en-US"/>
        </a:p>
      </dgm:t>
    </dgm:pt>
    <dgm:pt modelId="{88C56ED0-DA23-4AB7-B812-6CE901E14CAB}">
      <dgm:prSet/>
      <dgm:spPr/>
      <dgm:t>
        <a:bodyPr/>
        <a:lstStyle/>
        <a:p>
          <a:r>
            <a:rPr lang="en-GB" dirty="0"/>
            <a:t>FAO </a:t>
          </a:r>
          <a:r>
            <a:rPr lang="en-GB" dirty="0">
              <a:solidFill>
                <a:srgbClr val="00349C"/>
              </a:solidFill>
            </a:rPr>
            <a:t>quarterly</a:t>
          </a:r>
          <a:r>
            <a:rPr lang="en-GB" dirty="0"/>
            <a:t> publishes projects to IATI; </a:t>
          </a:r>
          <a:r>
            <a:rPr lang="en-US" dirty="0">
              <a:solidFill>
                <a:schemeClr val="tx1"/>
              </a:solidFill>
            </a:rPr>
            <a:t>Consult with internal experts, OECD, WFP, IFAD, nutrition NGOs about a proposal to OECD-DAC to amend CRS classification.</a:t>
          </a:r>
          <a:endParaRPr lang="en-US" dirty="0"/>
        </a:p>
      </dgm:t>
    </dgm:pt>
    <dgm:pt modelId="{64B93FBB-FCC9-4D40-937C-52C2DD4392CC}" type="parTrans" cxnId="{7B9DB785-C540-4382-811B-7C9B2610C2C4}">
      <dgm:prSet/>
      <dgm:spPr/>
      <dgm:t>
        <a:bodyPr/>
        <a:lstStyle/>
        <a:p>
          <a:endParaRPr lang="en-US"/>
        </a:p>
      </dgm:t>
    </dgm:pt>
    <dgm:pt modelId="{809CB873-905E-45EC-9C6C-AC5603493D0D}" type="sibTrans" cxnId="{7B9DB785-C540-4382-811B-7C9B2610C2C4}">
      <dgm:prSet/>
      <dgm:spPr/>
      <dgm:t>
        <a:bodyPr/>
        <a:lstStyle/>
        <a:p>
          <a:endParaRPr lang="en-US"/>
        </a:p>
      </dgm:t>
    </dgm:pt>
    <dgm:pt modelId="{75F4874E-BDC9-4F19-A015-F6C93E1E9BDD}" type="pres">
      <dgm:prSet presAssocID="{A748FC06-BF39-40EF-A1B8-4D297B8FF321}" presName="Name0" presStyleCnt="0">
        <dgm:presLayoutVars>
          <dgm:dir/>
          <dgm:animLvl val="lvl"/>
          <dgm:resizeHandles/>
        </dgm:presLayoutVars>
      </dgm:prSet>
      <dgm:spPr/>
    </dgm:pt>
    <dgm:pt modelId="{35399CB2-35F7-4104-BF1F-CC509943C7F4}" type="pres">
      <dgm:prSet presAssocID="{4D2E487C-99D6-44FB-920F-3CFA74921882}" presName="linNode" presStyleCnt="0"/>
      <dgm:spPr/>
    </dgm:pt>
    <dgm:pt modelId="{CC4F6D6C-F1E8-4915-924B-F7495863CD01}" type="pres">
      <dgm:prSet presAssocID="{4D2E487C-99D6-44FB-920F-3CFA74921882}" presName="parentShp" presStyleLbl="node1" presStyleIdx="0" presStyleCnt="7" custScaleX="30841" custScaleY="226691" custLinFactNeighborX="-1737" custLinFactNeighborY="27668">
        <dgm:presLayoutVars>
          <dgm:bulletEnabled val="1"/>
        </dgm:presLayoutVars>
      </dgm:prSet>
      <dgm:spPr/>
    </dgm:pt>
    <dgm:pt modelId="{D1DB0A51-9549-4B60-A93E-C6B1E26E4737}" type="pres">
      <dgm:prSet presAssocID="{4D2E487C-99D6-44FB-920F-3CFA74921882}" presName="childShp" presStyleLbl="bgAccFollowNode1" presStyleIdx="0" presStyleCnt="7" custScaleX="143430" custScaleY="152520" custLinFactNeighborX="1837" custLinFactNeighborY="11452">
        <dgm:presLayoutVars>
          <dgm:bulletEnabled val="1"/>
        </dgm:presLayoutVars>
      </dgm:prSet>
      <dgm:spPr/>
    </dgm:pt>
    <dgm:pt modelId="{214B8F90-16D2-4529-B394-B7890B35F1DD}" type="pres">
      <dgm:prSet presAssocID="{3B22CA24-687A-486B-9160-B467EBEE3665}" presName="spacing" presStyleCnt="0"/>
      <dgm:spPr/>
    </dgm:pt>
    <dgm:pt modelId="{E64093B3-89A6-46D8-9F53-2382960B35EC}" type="pres">
      <dgm:prSet presAssocID="{46967CE5-3DF1-4CF6-B495-E84EB3960326}" presName="linNode" presStyleCnt="0"/>
      <dgm:spPr/>
    </dgm:pt>
    <dgm:pt modelId="{173543F5-6386-49B4-9F26-02A69C3797F8}" type="pres">
      <dgm:prSet presAssocID="{46967CE5-3DF1-4CF6-B495-E84EB3960326}" presName="parentShp" presStyleLbl="node1" presStyleIdx="1" presStyleCnt="7" custScaleX="30843" custScaleY="238293" custLinFactNeighborX="-1285" custLinFactNeighborY="-18584">
        <dgm:presLayoutVars>
          <dgm:bulletEnabled val="1"/>
        </dgm:presLayoutVars>
      </dgm:prSet>
      <dgm:spPr/>
    </dgm:pt>
    <dgm:pt modelId="{E4490A43-192D-400D-B351-69A279EFBE4B}" type="pres">
      <dgm:prSet presAssocID="{46967CE5-3DF1-4CF6-B495-E84EB3960326}" presName="childShp" presStyleLbl="bgAccFollowNode1" presStyleIdx="1" presStyleCnt="7" custScaleX="144333" custScaleY="356827" custLinFactY="100000" custLinFactNeighborX="1269" custLinFactNeighborY="190388">
        <dgm:presLayoutVars>
          <dgm:bulletEnabled val="1"/>
        </dgm:presLayoutVars>
      </dgm:prSet>
      <dgm:spPr/>
    </dgm:pt>
    <dgm:pt modelId="{63F5CA0F-F6B0-471E-BE11-1DCEF96157E1}" type="pres">
      <dgm:prSet presAssocID="{4B99BE30-C880-42FB-9692-BF3A9E1048C5}" presName="spacing" presStyleCnt="0"/>
      <dgm:spPr/>
    </dgm:pt>
    <dgm:pt modelId="{52402164-FFB8-43C7-88B2-521C9694D40F}" type="pres">
      <dgm:prSet presAssocID="{D8697582-A28B-4F9B-9E1C-C6EEEF9556C2}" presName="linNode" presStyleCnt="0"/>
      <dgm:spPr/>
    </dgm:pt>
    <dgm:pt modelId="{35245695-0110-4AF6-B290-41B6C12282A6}" type="pres">
      <dgm:prSet presAssocID="{D8697582-A28B-4F9B-9E1C-C6EEEF9556C2}" presName="parentShp" presStyleLbl="node1" presStyleIdx="2" presStyleCnt="7" custScaleX="30689" custScaleY="234943" custLinFactNeighborX="-1594" custLinFactNeighborY="-48694">
        <dgm:presLayoutVars>
          <dgm:bulletEnabled val="1"/>
        </dgm:presLayoutVars>
      </dgm:prSet>
      <dgm:spPr/>
    </dgm:pt>
    <dgm:pt modelId="{C0C8901E-297D-4AC2-A807-AA3EB3B83BAE}" type="pres">
      <dgm:prSet presAssocID="{D8697582-A28B-4F9B-9E1C-C6EEEF9556C2}" presName="childShp" presStyleLbl="bgAccFollowNode1" presStyleIdx="2" presStyleCnt="7" custScaleX="143817" custScaleY="162096" custLinFactY="-134823" custLinFactNeighborX="2024" custLinFactNeighborY="-200000">
        <dgm:presLayoutVars>
          <dgm:bulletEnabled val="1"/>
        </dgm:presLayoutVars>
      </dgm:prSet>
      <dgm:spPr/>
    </dgm:pt>
    <dgm:pt modelId="{C791506F-6A02-4D5B-BBF5-2ED3B66A1C6F}" type="pres">
      <dgm:prSet presAssocID="{A8EDE175-C456-4C15-BAAF-11D113328807}" presName="spacing" presStyleCnt="0"/>
      <dgm:spPr/>
    </dgm:pt>
    <dgm:pt modelId="{59A7A1BA-1AA3-4268-8FCF-D65A5486BC20}" type="pres">
      <dgm:prSet presAssocID="{F73A76E6-D79A-431A-938A-125BF5E5C6B1}" presName="linNode" presStyleCnt="0"/>
      <dgm:spPr/>
    </dgm:pt>
    <dgm:pt modelId="{E38268C0-0C90-466C-B1FB-B6B8E777C36C}" type="pres">
      <dgm:prSet presAssocID="{F73A76E6-D79A-431A-938A-125BF5E5C6B1}" presName="parentShp" presStyleLbl="node1" presStyleIdx="3" presStyleCnt="7" custScaleX="29908" custScaleY="233428" custLinFactNeighborX="-2442" custLinFactNeighborY="11559">
        <dgm:presLayoutVars>
          <dgm:bulletEnabled val="1"/>
        </dgm:presLayoutVars>
      </dgm:prSet>
      <dgm:spPr/>
    </dgm:pt>
    <dgm:pt modelId="{8B51CF7C-7DF9-4A9E-A04E-0B970FAF769C}" type="pres">
      <dgm:prSet presAssocID="{F73A76E6-D79A-431A-938A-125BF5E5C6B1}" presName="childShp" presStyleLbl="bgAccFollowNode1" presStyleIdx="3" presStyleCnt="7" custScaleX="142642" custScaleY="221061" custLinFactNeighborX="1307" custLinFactNeighborY="5375">
        <dgm:presLayoutVars>
          <dgm:bulletEnabled val="1"/>
        </dgm:presLayoutVars>
      </dgm:prSet>
      <dgm:spPr/>
    </dgm:pt>
    <dgm:pt modelId="{3663714E-36B5-4B01-A02D-F72EF3B96CBE}" type="pres">
      <dgm:prSet presAssocID="{BF88FE75-A9FA-4AD0-BD23-770764C8847F}" presName="spacing" presStyleCnt="0"/>
      <dgm:spPr/>
    </dgm:pt>
    <dgm:pt modelId="{80C7B960-5301-4522-91E7-D8CFC6458699}" type="pres">
      <dgm:prSet presAssocID="{DE6AF5C4-1F0B-444D-813A-6ED09EC33A21}" presName="linNode" presStyleCnt="0"/>
      <dgm:spPr/>
    </dgm:pt>
    <dgm:pt modelId="{C40730B7-6AE2-4DA4-9AB4-DE72C232DF33}" type="pres">
      <dgm:prSet presAssocID="{DE6AF5C4-1F0B-444D-813A-6ED09EC33A21}" presName="parentShp" presStyleLbl="node1" presStyleIdx="4" presStyleCnt="7" custScaleX="30313" custScaleY="260117" custLinFactNeighborX="-1899" custLinFactNeighborY="45039">
        <dgm:presLayoutVars>
          <dgm:bulletEnabled val="1"/>
        </dgm:presLayoutVars>
      </dgm:prSet>
      <dgm:spPr/>
    </dgm:pt>
    <dgm:pt modelId="{48634851-8416-418F-9949-2DD9DE4A201C}" type="pres">
      <dgm:prSet presAssocID="{DE6AF5C4-1F0B-444D-813A-6ED09EC33A21}" presName="childShp" presStyleLbl="bgAccFollowNode1" presStyleIdx="4" presStyleCnt="7" custScaleX="143458" custScaleY="372181" custLinFactNeighborX="-336" custLinFactNeighborY="45581">
        <dgm:presLayoutVars>
          <dgm:bulletEnabled val="1"/>
        </dgm:presLayoutVars>
      </dgm:prSet>
      <dgm:spPr/>
    </dgm:pt>
    <dgm:pt modelId="{E120A7C5-BBA2-49F5-B92B-831299419CF9}" type="pres">
      <dgm:prSet presAssocID="{CA2CA600-CD2C-4880-B550-BBD1FA7B3677}" presName="spacing" presStyleCnt="0"/>
      <dgm:spPr/>
    </dgm:pt>
    <dgm:pt modelId="{EAB29944-0845-49F6-B58E-8FB86B63E2BC}" type="pres">
      <dgm:prSet presAssocID="{A9FD5405-E21B-4642-957B-D98B249D4A10}" presName="linNode" presStyleCnt="0"/>
      <dgm:spPr/>
    </dgm:pt>
    <dgm:pt modelId="{431E2E38-C083-4E86-91F3-C34DBAE853DE}" type="pres">
      <dgm:prSet presAssocID="{A9FD5405-E21B-4642-957B-D98B249D4A10}" presName="parentShp" presStyleLbl="node1" presStyleIdx="5" presStyleCnt="7" custScaleX="31641" custScaleY="254746" custLinFactNeighborX="-1107" custLinFactNeighborY="48721">
        <dgm:presLayoutVars>
          <dgm:bulletEnabled val="1"/>
        </dgm:presLayoutVars>
      </dgm:prSet>
      <dgm:spPr/>
    </dgm:pt>
    <dgm:pt modelId="{57D4D8F5-7779-434F-8133-020C3F5AF0AA}" type="pres">
      <dgm:prSet presAssocID="{A9FD5405-E21B-4642-957B-D98B249D4A10}" presName="childShp" presStyleLbl="bgAccFollowNode1" presStyleIdx="5" presStyleCnt="7" custScaleX="144156" custScaleY="191070" custLinFactNeighborX="2271" custLinFactNeighborY="34034">
        <dgm:presLayoutVars>
          <dgm:bulletEnabled val="1"/>
        </dgm:presLayoutVars>
      </dgm:prSet>
      <dgm:spPr/>
    </dgm:pt>
    <dgm:pt modelId="{9B0BA2DB-0BE1-4BE7-916D-9B4DC6C8F7E1}" type="pres">
      <dgm:prSet presAssocID="{81113B1F-F948-4113-A9B2-A3A2222053B4}" presName="spacing" presStyleCnt="0"/>
      <dgm:spPr/>
    </dgm:pt>
    <dgm:pt modelId="{29B4C67C-FB62-4633-9AC0-883AC3DFAA28}" type="pres">
      <dgm:prSet presAssocID="{DB30B652-4676-459F-87E7-A204E133843E}" presName="linNode" presStyleCnt="0"/>
      <dgm:spPr/>
    </dgm:pt>
    <dgm:pt modelId="{E36584B7-C87E-4A3C-B330-3FA2F6BD1B88}" type="pres">
      <dgm:prSet presAssocID="{DB30B652-4676-459F-87E7-A204E133843E}" presName="parentShp" presStyleLbl="node1" presStyleIdx="6" presStyleCnt="7" custFlipHor="1" custScaleX="30315" custScaleY="216799" custLinFactNeighborX="-2049" custLinFactNeighborY="3746">
        <dgm:presLayoutVars>
          <dgm:bulletEnabled val="1"/>
        </dgm:presLayoutVars>
      </dgm:prSet>
      <dgm:spPr/>
    </dgm:pt>
    <dgm:pt modelId="{1140F7A6-8A77-4736-AF70-8C93FE49126F}" type="pres">
      <dgm:prSet presAssocID="{DB30B652-4676-459F-87E7-A204E133843E}" presName="childShp" presStyleLbl="bgAccFollowNode1" presStyleIdx="6" presStyleCnt="7" custScaleX="143157" custScaleY="363434" custLinFactNeighborX="2499" custLinFactNeighborY="19555">
        <dgm:presLayoutVars>
          <dgm:bulletEnabled val="1"/>
        </dgm:presLayoutVars>
      </dgm:prSet>
      <dgm:spPr/>
    </dgm:pt>
  </dgm:ptLst>
  <dgm:cxnLst>
    <dgm:cxn modelId="{2535B301-CB56-47F6-A037-4F3AA1709013}" srcId="{D8697582-A28B-4F9B-9E1C-C6EEEF9556C2}" destId="{5AF472BB-F979-4BDB-9047-F93AF436DF7E}" srcOrd="0" destOrd="0" parTransId="{F71D27D4-BA46-44E0-8C98-99EEDF4572BE}" sibTransId="{F1D56A59-6035-4CF4-B76E-65C0EE44E3CF}"/>
    <dgm:cxn modelId="{CAA37305-9914-44E0-8252-10157E6F3F03}" srcId="{46967CE5-3DF1-4CF6-B495-E84EB3960326}" destId="{9E8CBBCA-0D90-4516-9510-62DAA950FC8B}" srcOrd="0" destOrd="0" parTransId="{9F0668FB-3137-4C3C-9CDC-A27A244BF3B9}" sibTransId="{F45A4845-D473-4073-B6C5-41EBD1A90E18}"/>
    <dgm:cxn modelId="{8AD40A1A-9C81-4465-B32A-5D9911F3F48A}" type="presOf" srcId="{A748FC06-BF39-40EF-A1B8-4D297B8FF321}" destId="{75F4874E-BDC9-4F19-A015-F6C93E1E9BDD}" srcOrd="0" destOrd="0" presId="urn:microsoft.com/office/officeart/2005/8/layout/vList6"/>
    <dgm:cxn modelId="{7560C61E-E6B3-4ECD-AF49-909367D6AAAA}" srcId="{A9FD5405-E21B-4642-957B-D98B249D4A10}" destId="{2FC01B8A-5E0D-4121-879A-9736A1DEAA8F}" srcOrd="2" destOrd="0" parTransId="{8B16B6CA-1D11-4364-8F06-566E7762DFC0}" sibTransId="{FCB23DD0-4484-4377-9D6E-8041F300851B}"/>
    <dgm:cxn modelId="{1BB17322-7058-4335-AC06-DAD36BC48305}" type="presOf" srcId="{2FC01B8A-5E0D-4121-879A-9736A1DEAA8F}" destId="{57D4D8F5-7779-434F-8133-020C3F5AF0AA}" srcOrd="0" destOrd="2" presId="urn:microsoft.com/office/officeart/2005/8/layout/vList6"/>
    <dgm:cxn modelId="{FE004823-C7F6-468F-9F4E-55F0B818C954}" srcId="{A9FD5405-E21B-4642-957B-D98B249D4A10}" destId="{399FB392-D162-471C-956D-FFEEE78D63DA}" srcOrd="0" destOrd="0" parTransId="{9F764845-E6FF-4CFB-BD82-F0E032B5E736}" sibTransId="{E9478439-AFCE-4850-942C-2DD3A5B19EA3}"/>
    <dgm:cxn modelId="{C6D9E523-4E69-4E0C-99B0-F1C693CFAAE9}" type="presOf" srcId="{DE6AF5C4-1F0B-444D-813A-6ED09EC33A21}" destId="{C40730B7-6AE2-4DA4-9AB4-DE72C232DF33}" srcOrd="0" destOrd="0" presId="urn:microsoft.com/office/officeart/2005/8/layout/vList6"/>
    <dgm:cxn modelId="{30725130-F4A1-4E8E-BEC2-39DAA58819FE}" srcId="{F73A76E6-D79A-431A-938A-125BF5E5C6B1}" destId="{DDFC644F-8925-44D8-AD24-AA857BC120E4}" srcOrd="0" destOrd="0" parTransId="{F38B34BB-C00E-4F45-80DC-6ADED4B44139}" sibTransId="{2A100353-251C-47AB-8B84-5C3135841000}"/>
    <dgm:cxn modelId="{A816523B-89F4-4D82-A8F5-21BEF1935752}" type="presOf" srcId="{D8697582-A28B-4F9B-9E1C-C6EEEF9556C2}" destId="{35245695-0110-4AF6-B290-41B6C12282A6}" srcOrd="0" destOrd="0" presId="urn:microsoft.com/office/officeart/2005/8/layout/vList6"/>
    <dgm:cxn modelId="{14A3D45D-577E-42B0-88B5-A469010558D3}" type="presOf" srcId="{E1E1B361-A429-44E6-9E2B-FAC33917386E}" destId="{8B51CF7C-7DF9-4A9E-A04E-0B970FAF769C}" srcOrd="0" destOrd="3" presId="urn:microsoft.com/office/officeart/2005/8/layout/vList6"/>
    <dgm:cxn modelId="{810D7D5F-1D6C-4D5E-8CF2-90CA1E76E4B5}" type="presOf" srcId="{88C56ED0-DA23-4AB7-B812-6CE901E14CAB}" destId="{48634851-8416-418F-9949-2DD9DE4A201C}" srcOrd="0" destOrd="0" presId="urn:microsoft.com/office/officeart/2005/8/layout/vList6"/>
    <dgm:cxn modelId="{FD6D2A48-F099-4CAD-B943-483042291C6C}" type="presOf" srcId="{F73A76E6-D79A-431A-938A-125BF5E5C6B1}" destId="{E38268C0-0C90-466C-B1FB-B6B8E777C36C}" srcOrd="0" destOrd="0" presId="urn:microsoft.com/office/officeart/2005/8/layout/vList6"/>
    <dgm:cxn modelId="{BBC80449-5607-41D1-BD81-C0DF003BFEB3}" type="presOf" srcId="{5AF472BB-F979-4BDB-9047-F93AF436DF7E}" destId="{C0C8901E-297D-4AC2-A807-AA3EB3B83BAE}" srcOrd="0" destOrd="0" presId="urn:microsoft.com/office/officeart/2005/8/layout/vList6"/>
    <dgm:cxn modelId="{8EE0E04A-BCB2-4C71-824E-E6C369882CA6}" srcId="{F73A76E6-D79A-431A-938A-125BF5E5C6B1}" destId="{E1E1B361-A429-44E6-9E2B-FAC33917386E}" srcOrd="3" destOrd="0" parTransId="{37BB242B-3573-41ED-8CA8-827DDD42220A}" sibTransId="{B11FA1C0-5521-4502-963B-89DE8105FCC5}"/>
    <dgm:cxn modelId="{42A5EA4D-EB2B-401D-8E11-ACA655215945}" type="presOf" srcId="{FFDCA398-2F87-48DC-9219-FF5265C3B721}" destId="{57D4D8F5-7779-434F-8133-020C3F5AF0AA}" srcOrd="0" destOrd="5" presId="urn:microsoft.com/office/officeart/2005/8/layout/vList6"/>
    <dgm:cxn modelId="{45E53150-836B-49B9-8D1D-153D28657006}" type="presOf" srcId="{F7EB366E-55A0-4135-AEA0-524A1F9D2940}" destId="{57D4D8F5-7779-434F-8133-020C3F5AF0AA}" srcOrd="0" destOrd="4" presId="urn:microsoft.com/office/officeart/2005/8/layout/vList6"/>
    <dgm:cxn modelId="{0A395D72-F1D2-4780-B13A-488BCE163846}" type="presOf" srcId="{399FB392-D162-471C-956D-FFEEE78D63DA}" destId="{57D4D8F5-7779-434F-8133-020C3F5AF0AA}" srcOrd="0" destOrd="0" presId="urn:microsoft.com/office/officeart/2005/8/layout/vList6"/>
    <dgm:cxn modelId="{9FA75073-07B9-45A8-BECB-F0D748657506}" type="presOf" srcId="{DDFC644F-8925-44D8-AD24-AA857BC120E4}" destId="{8B51CF7C-7DF9-4A9E-A04E-0B970FAF769C}" srcOrd="0" destOrd="0" presId="urn:microsoft.com/office/officeart/2005/8/layout/vList6"/>
    <dgm:cxn modelId="{5290A674-E569-4359-981C-5146DAEFBDBD}" type="presOf" srcId="{9E8CBBCA-0D90-4516-9510-62DAA950FC8B}" destId="{E4490A43-192D-400D-B351-69A279EFBE4B}" srcOrd="0" destOrd="0" presId="urn:microsoft.com/office/officeart/2005/8/layout/vList6"/>
    <dgm:cxn modelId="{54FAE856-9016-40D6-B0A2-53718E83C25E}" type="presOf" srcId="{143F6C74-C4D6-48D6-B15B-3BB3A99DA31A}" destId="{1140F7A6-8A77-4736-AF70-8C93FE49126F}" srcOrd="0" destOrd="0" presId="urn:microsoft.com/office/officeart/2005/8/layout/vList6"/>
    <dgm:cxn modelId="{52E61777-6DA0-4717-88B3-7F3D322B211C}" type="presOf" srcId="{4D2E487C-99D6-44FB-920F-3CFA74921882}" destId="{CC4F6D6C-F1E8-4915-924B-F7495863CD01}" srcOrd="0" destOrd="0" presId="urn:microsoft.com/office/officeart/2005/8/layout/vList6"/>
    <dgm:cxn modelId="{55BA7579-26BE-4DD8-BE6D-D80238355A2D}" srcId="{A748FC06-BF39-40EF-A1B8-4D297B8FF321}" destId="{46967CE5-3DF1-4CF6-B495-E84EB3960326}" srcOrd="1" destOrd="0" parTransId="{608B3999-5EC7-499E-BD3F-9B72DC80DD9F}" sibTransId="{4B99BE30-C880-42FB-9692-BF3A9E1048C5}"/>
    <dgm:cxn modelId="{3C41CF7A-2D0B-446E-9CA2-7301F95D3CE8}" type="presOf" srcId="{D8B0E0A9-8901-4941-9260-6D61507D91EF}" destId="{8B51CF7C-7DF9-4A9E-A04E-0B970FAF769C}" srcOrd="0" destOrd="1" presId="urn:microsoft.com/office/officeart/2005/8/layout/vList6"/>
    <dgm:cxn modelId="{7BC09881-2B94-411D-B7FA-64E843332C5C}" type="presOf" srcId="{46967CE5-3DF1-4CF6-B495-E84EB3960326}" destId="{173543F5-6386-49B4-9F26-02A69C3797F8}" srcOrd="0" destOrd="0" presId="urn:microsoft.com/office/officeart/2005/8/layout/vList6"/>
    <dgm:cxn modelId="{7B9DB785-C540-4382-811B-7C9B2610C2C4}" srcId="{DE6AF5C4-1F0B-444D-813A-6ED09EC33A21}" destId="{88C56ED0-DA23-4AB7-B812-6CE901E14CAB}" srcOrd="0" destOrd="0" parTransId="{64B93FBB-FCC9-4D40-937C-52C2DD4392CC}" sibTransId="{809CB873-905E-45EC-9C6C-AC5603493D0D}"/>
    <dgm:cxn modelId="{EDFB0688-D35B-48A6-8012-8C048D68DEA4}" srcId="{A748FC06-BF39-40EF-A1B8-4D297B8FF321}" destId="{DE6AF5C4-1F0B-444D-813A-6ED09EC33A21}" srcOrd="4" destOrd="0" parTransId="{D1DD0422-C92A-44A4-8B76-F8B60879D7FA}" sibTransId="{CA2CA600-CD2C-4880-B550-BBD1FA7B3677}"/>
    <dgm:cxn modelId="{00805589-2A63-4705-A851-B87A7D7C2CDE}" type="presOf" srcId="{5724B913-1E6D-4342-98A4-E3B35043CB87}" destId="{8B51CF7C-7DF9-4A9E-A04E-0B970FAF769C}" srcOrd="0" destOrd="2" presId="urn:microsoft.com/office/officeart/2005/8/layout/vList6"/>
    <dgm:cxn modelId="{5F65608A-1527-4D2B-BDEA-28279D02C491}" srcId="{DB30B652-4676-459F-87E7-A204E133843E}" destId="{143F6C74-C4D6-48D6-B15B-3BB3A99DA31A}" srcOrd="0" destOrd="0" parTransId="{F513823E-AA1A-4596-B682-2B249894D32F}" sibTransId="{0003C94B-F792-4CFC-9ED1-FADB7FD694D0}"/>
    <dgm:cxn modelId="{28FAF58A-7113-4FA8-8330-8FC9F49C293D}" srcId="{A9FD5405-E21B-4642-957B-D98B249D4A10}" destId="{00BE76B0-3412-42CD-BB6D-019EA84B43C7}" srcOrd="3" destOrd="0" parTransId="{A79B9F8D-0EAF-403F-B526-7A4F9B26670F}" sibTransId="{AA67868E-8605-4BE7-9182-E58B3B7E2CDF}"/>
    <dgm:cxn modelId="{EE19BA98-F678-4EC2-AAD1-E96F650CAD83}" type="presOf" srcId="{A9FD5405-E21B-4642-957B-D98B249D4A10}" destId="{431E2E38-C083-4E86-91F3-C34DBAE853DE}" srcOrd="0" destOrd="0" presId="urn:microsoft.com/office/officeart/2005/8/layout/vList6"/>
    <dgm:cxn modelId="{9CE96BAB-B711-4FEB-85CB-A7E1B37C2C20}" srcId="{A748FC06-BF39-40EF-A1B8-4D297B8FF321}" destId="{4D2E487C-99D6-44FB-920F-3CFA74921882}" srcOrd="0" destOrd="0" parTransId="{5363389D-68FB-4E11-8229-801AA0A953F1}" sibTransId="{3B22CA24-687A-486B-9160-B467EBEE3665}"/>
    <dgm:cxn modelId="{D39A2EAC-D83C-40DE-90E1-D3079A30342C}" type="presOf" srcId="{9B9CA4CA-C880-4F08-855F-0A951F8A168E}" destId="{D1DB0A51-9549-4B60-A93E-C6B1E26E4737}" srcOrd="0" destOrd="0" presId="urn:microsoft.com/office/officeart/2005/8/layout/vList6"/>
    <dgm:cxn modelId="{340761B7-F12B-4861-A318-6BF8D1E2C1A6}" type="presOf" srcId="{00BE76B0-3412-42CD-BB6D-019EA84B43C7}" destId="{57D4D8F5-7779-434F-8133-020C3F5AF0AA}" srcOrd="0" destOrd="3" presId="urn:microsoft.com/office/officeart/2005/8/layout/vList6"/>
    <dgm:cxn modelId="{28F981B7-A48D-46A6-9E44-A8FA71DF40A4}" srcId="{A9FD5405-E21B-4642-957B-D98B249D4A10}" destId="{D2D771D3-5959-4B0D-8BA5-45F4242C2944}" srcOrd="1" destOrd="0" parTransId="{30AFCDDF-0E29-4899-BD61-1F07FDE6859F}" sibTransId="{59A43410-4D3E-4D0D-A63C-EBB5E3D768DE}"/>
    <dgm:cxn modelId="{638C6CBD-78D4-4915-B8BA-C11342FBF73F}" srcId="{A9FD5405-E21B-4642-957B-D98B249D4A10}" destId="{FFDCA398-2F87-48DC-9219-FF5265C3B721}" srcOrd="5" destOrd="0" parTransId="{88AF02DE-7102-46D5-9A1A-70A6BEAF7140}" sibTransId="{47DBB649-E9BE-4708-A531-218AC526D452}"/>
    <dgm:cxn modelId="{B0108ABF-F3D6-4799-890D-8CBFD27B5D13}" srcId="{F73A76E6-D79A-431A-938A-125BF5E5C6B1}" destId="{5724B913-1E6D-4342-98A4-E3B35043CB87}" srcOrd="2" destOrd="0" parTransId="{77229D03-446A-400F-986A-82ABE9DB01AA}" sibTransId="{BFC74C47-8A07-45EE-892D-8B41915C6B41}"/>
    <dgm:cxn modelId="{549A32C7-511F-4C70-8713-8BE47F3F7EAA}" srcId="{A748FC06-BF39-40EF-A1B8-4D297B8FF321}" destId="{F73A76E6-D79A-431A-938A-125BF5E5C6B1}" srcOrd="3" destOrd="0" parTransId="{E0E5FAA4-9FF7-4E0C-BA30-7EEEAAD5006D}" sibTransId="{BF88FE75-A9FA-4AD0-BD23-770764C8847F}"/>
    <dgm:cxn modelId="{1B21DBCB-5DD2-4780-8419-2364FCD2ABBB}" srcId="{4D2E487C-99D6-44FB-920F-3CFA74921882}" destId="{9B9CA4CA-C880-4F08-855F-0A951F8A168E}" srcOrd="0" destOrd="0" parTransId="{11A0BAA4-A89E-4689-BDDB-65C42442732B}" sibTransId="{180B7863-E4DE-4423-A9F1-F6E6AFEA00C4}"/>
    <dgm:cxn modelId="{FFEA37D0-C35D-4BD1-A58E-C29946958467}" srcId="{A748FC06-BF39-40EF-A1B8-4D297B8FF321}" destId="{DB30B652-4676-459F-87E7-A204E133843E}" srcOrd="6" destOrd="0" parTransId="{2C960DD3-0775-4D6E-89CB-979E4B7232D6}" sibTransId="{74B9C0D1-DB77-4FFE-A9BC-1117528D0D02}"/>
    <dgm:cxn modelId="{DBFFF6D1-1ADF-424D-907D-D748044D1CCF}" srcId="{A748FC06-BF39-40EF-A1B8-4D297B8FF321}" destId="{A9FD5405-E21B-4642-957B-D98B249D4A10}" srcOrd="5" destOrd="0" parTransId="{737E4825-7040-4D0F-BBAE-0E9AA81B6F0A}" sibTransId="{81113B1F-F948-4113-A9B2-A3A2222053B4}"/>
    <dgm:cxn modelId="{840E68D3-5126-41B8-8EAB-871F1D383C74}" type="presOf" srcId="{D2D771D3-5959-4B0D-8BA5-45F4242C2944}" destId="{57D4D8F5-7779-434F-8133-020C3F5AF0AA}" srcOrd="0" destOrd="1" presId="urn:microsoft.com/office/officeart/2005/8/layout/vList6"/>
    <dgm:cxn modelId="{C543BFE0-38ED-440F-BEDD-543768C171A3}" srcId="{F73A76E6-D79A-431A-938A-125BF5E5C6B1}" destId="{D8B0E0A9-8901-4941-9260-6D61507D91EF}" srcOrd="1" destOrd="0" parTransId="{C308C75E-9528-4F95-A586-899735F37CA3}" sibTransId="{97AAA18E-1BC9-4541-A4BC-C063F87F2B79}"/>
    <dgm:cxn modelId="{890EBFE8-A414-475E-87BF-72FDF921A45C}" srcId="{A9FD5405-E21B-4642-957B-D98B249D4A10}" destId="{F7EB366E-55A0-4135-AEA0-524A1F9D2940}" srcOrd="4" destOrd="0" parTransId="{A8AA378A-0DE9-4E13-8AAA-61B6D9FDD926}" sibTransId="{BF40C2D5-9BA3-46D8-A1F3-0334E7E4A62C}"/>
    <dgm:cxn modelId="{6746D3F3-8244-4433-8D46-83F3B8770BF2}" srcId="{A748FC06-BF39-40EF-A1B8-4D297B8FF321}" destId="{D8697582-A28B-4F9B-9E1C-C6EEEF9556C2}" srcOrd="2" destOrd="0" parTransId="{C6E00743-76C2-469B-9C31-CDB0E3667D28}" sibTransId="{A8EDE175-C456-4C15-BAAF-11D113328807}"/>
    <dgm:cxn modelId="{328F7AF6-AF01-4B81-999A-D3CD63B66574}" type="presOf" srcId="{DB30B652-4676-459F-87E7-A204E133843E}" destId="{E36584B7-C87E-4A3C-B330-3FA2F6BD1B88}" srcOrd="0" destOrd="0" presId="urn:microsoft.com/office/officeart/2005/8/layout/vList6"/>
    <dgm:cxn modelId="{73999F76-835F-4F8C-BBBD-0E72E65014AA}" type="presParOf" srcId="{75F4874E-BDC9-4F19-A015-F6C93E1E9BDD}" destId="{35399CB2-35F7-4104-BF1F-CC509943C7F4}" srcOrd="0" destOrd="0" presId="urn:microsoft.com/office/officeart/2005/8/layout/vList6"/>
    <dgm:cxn modelId="{48B58330-0510-42F3-A060-0A30E0A06167}" type="presParOf" srcId="{35399CB2-35F7-4104-BF1F-CC509943C7F4}" destId="{CC4F6D6C-F1E8-4915-924B-F7495863CD01}" srcOrd="0" destOrd="0" presId="urn:microsoft.com/office/officeart/2005/8/layout/vList6"/>
    <dgm:cxn modelId="{405F2308-8707-475B-9634-DAB74D889FE4}" type="presParOf" srcId="{35399CB2-35F7-4104-BF1F-CC509943C7F4}" destId="{D1DB0A51-9549-4B60-A93E-C6B1E26E4737}" srcOrd="1" destOrd="0" presId="urn:microsoft.com/office/officeart/2005/8/layout/vList6"/>
    <dgm:cxn modelId="{F0D1FF6A-2919-4286-882D-E367BCB87A64}" type="presParOf" srcId="{75F4874E-BDC9-4F19-A015-F6C93E1E9BDD}" destId="{214B8F90-16D2-4529-B394-B7890B35F1DD}" srcOrd="1" destOrd="0" presId="urn:microsoft.com/office/officeart/2005/8/layout/vList6"/>
    <dgm:cxn modelId="{2DA90FBF-44B6-485F-8605-BC925D6CD42A}" type="presParOf" srcId="{75F4874E-BDC9-4F19-A015-F6C93E1E9BDD}" destId="{E64093B3-89A6-46D8-9F53-2382960B35EC}" srcOrd="2" destOrd="0" presId="urn:microsoft.com/office/officeart/2005/8/layout/vList6"/>
    <dgm:cxn modelId="{630EB307-915D-4A2A-A6C5-44996DA66C54}" type="presParOf" srcId="{E64093B3-89A6-46D8-9F53-2382960B35EC}" destId="{173543F5-6386-49B4-9F26-02A69C3797F8}" srcOrd="0" destOrd="0" presId="urn:microsoft.com/office/officeart/2005/8/layout/vList6"/>
    <dgm:cxn modelId="{E7DA6645-5490-4CC9-B22F-0DEC5B63084A}" type="presParOf" srcId="{E64093B3-89A6-46D8-9F53-2382960B35EC}" destId="{E4490A43-192D-400D-B351-69A279EFBE4B}" srcOrd="1" destOrd="0" presId="urn:microsoft.com/office/officeart/2005/8/layout/vList6"/>
    <dgm:cxn modelId="{EF5C37DB-4188-4B51-B14F-D6B4B29590C4}" type="presParOf" srcId="{75F4874E-BDC9-4F19-A015-F6C93E1E9BDD}" destId="{63F5CA0F-F6B0-471E-BE11-1DCEF96157E1}" srcOrd="3" destOrd="0" presId="urn:microsoft.com/office/officeart/2005/8/layout/vList6"/>
    <dgm:cxn modelId="{CEE42CF9-879D-4020-A711-4301412E4BF5}" type="presParOf" srcId="{75F4874E-BDC9-4F19-A015-F6C93E1E9BDD}" destId="{52402164-FFB8-43C7-88B2-521C9694D40F}" srcOrd="4" destOrd="0" presId="urn:microsoft.com/office/officeart/2005/8/layout/vList6"/>
    <dgm:cxn modelId="{44DB66FF-4F23-4B78-9B1F-D5317DDEC77E}" type="presParOf" srcId="{52402164-FFB8-43C7-88B2-521C9694D40F}" destId="{35245695-0110-4AF6-B290-41B6C12282A6}" srcOrd="0" destOrd="0" presId="urn:microsoft.com/office/officeart/2005/8/layout/vList6"/>
    <dgm:cxn modelId="{35D0FE0C-4E74-4AAC-A09A-24AF534BE290}" type="presParOf" srcId="{52402164-FFB8-43C7-88B2-521C9694D40F}" destId="{C0C8901E-297D-4AC2-A807-AA3EB3B83BAE}" srcOrd="1" destOrd="0" presId="urn:microsoft.com/office/officeart/2005/8/layout/vList6"/>
    <dgm:cxn modelId="{2D8289A5-B890-42A2-9A22-65AD168A37B7}" type="presParOf" srcId="{75F4874E-BDC9-4F19-A015-F6C93E1E9BDD}" destId="{C791506F-6A02-4D5B-BBF5-2ED3B66A1C6F}" srcOrd="5" destOrd="0" presId="urn:microsoft.com/office/officeart/2005/8/layout/vList6"/>
    <dgm:cxn modelId="{F25F4777-9C03-40B8-B62F-567DC3D863B4}" type="presParOf" srcId="{75F4874E-BDC9-4F19-A015-F6C93E1E9BDD}" destId="{59A7A1BA-1AA3-4268-8FCF-D65A5486BC20}" srcOrd="6" destOrd="0" presId="urn:microsoft.com/office/officeart/2005/8/layout/vList6"/>
    <dgm:cxn modelId="{4C82912D-F229-450F-ADD8-009095CCE703}" type="presParOf" srcId="{59A7A1BA-1AA3-4268-8FCF-D65A5486BC20}" destId="{E38268C0-0C90-466C-B1FB-B6B8E777C36C}" srcOrd="0" destOrd="0" presId="urn:microsoft.com/office/officeart/2005/8/layout/vList6"/>
    <dgm:cxn modelId="{0F2A7901-FD4F-4AD2-87DE-7F509F88322C}" type="presParOf" srcId="{59A7A1BA-1AA3-4268-8FCF-D65A5486BC20}" destId="{8B51CF7C-7DF9-4A9E-A04E-0B970FAF769C}" srcOrd="1" destOrd="0" presId="urn:microsoft.com/office/officeart/2005/8/layout/vList6"/>
    <dgm:cxn modelId="{AFA08A09-702A-4F96-A321-3F75E18D388C}" type="presParOf" srcId="{75F4874E-BDC9-4F19-A015-F6C93E1E9BDD}" destId="{3663714E-36B5-4B01-A02D-F72EF3B96CBE}" srcOrd="7" destOrd="0" presId="urn:microsoft.com/office/officeart/2005/8/layout/vList6"/>
    <dgm:cxn modelId="{7DCA4982-F879-4741-AC58-0AF979A956E7}" type="presParOf" srcId="{75F4874E-BDC9-4F19-A015-F6C93E1E9BDD}" destId="{80C7B960-5301-4522-91E7-D8CFC6458699}" srcOrd="8" destOrd="0" presId="urn:microsoft.com/office/officeart/2005/8/layout/vList6"/>
    <dgm:cxn modelId="{1656C328-3B63-42E1-9D1F-81650AFE1194}" type="presParOf" srcId="{80C7B960-5301-4522-91E7-D8CFC6458699}" destId="{C40730B7-6AE2-4DA4-9AB4-DE72C232DF33}" srcOrd="0" destOrd="0" presId="urn:microsoft.com/office/officeart/2005/8/layout/vList6"/>
    <dgm:cxn modelId="{473852C6-C18E-41D8-8491-7A2E4500718C}" type="presParOf" srcId="{80C7B960-5301-4522-91E7-D8CFC6458699}" destId="{48634851-8416-418F-9949-2DD9DE4A201C}" srcOrd="1" destOrd="0" presId="urn:microsoft.com/office/officeart/2005/8/layout/vList6"/>
    <dgm:cxn modelId="{142EF1FB-62A0-409E-B181-82A02CDDF904}" type="presParOf" srcId="{75F4874E-BDC9-4F19-A015-F6C93E1E9BDD}" destId="{E120A7C5-BBA2-49F5-B92B-831299419CF9}" srcOrd="9" destOrd="0" presId="urn:microsoft.com/office/officeart/2005/8/layout/vList6"/>
    <dgm:cxn modelId="{D2F305F9-EF12-4E64-92E9-3FE77429F06A}" type="presParOf" srcId="{75F4874E-BDC9-4F19-A015-F6C93E1E9BDD}" destId="{EAB29944-0845-49F6-B58E-8FB86B63E2BC}" srcOrd="10" destOrd="0" presId="urn:microsoft.com/office/officeart/2005/8/layout/vList6"/>
    <dgm:cxn modelId="{B007ED0E-C2FE-4EAF-9F4C-B477AD5F2172}" type="presParOf" srcId="{EAB29944-0845-49F6-B58E-8FB86B63E2BC}" destId="{431E2E38-C083-4E86-91F3-C34DBAE853DE}" srcOrd="0" destOrd="0" presId="urn:microsoft.com/office/officeart/2005/8/layout/vList6"/>
    <dgm:cxn modelId="{69713A36-2B7E-446B-9BDA-92727BC1254E}" type="presParOf" srcId="{EAB29944-0845-49F6-B58E-8FB86B63E2BC}" destId="{57D4D8F5-7779-434F-8133-020C3F5AF0AA}" srcOrd="1" destOrd="0" presId="urn:microsoft.com/office/officeart/2005/8/layout/vList6"/>
    <dgm:cxn modelId="{D4B9C81B-E136-47A4-8CCD-C4AF9C5C1E98}" type="presParOf" srcId="{75F4874E-BDC9-4F19-A015-F6C93E1E9BDD}" destId="{9B0BA2DB-0BE1-4BE7-916D-9B4DC6C8F7E1}" srcOrd="11" destOrd="0" presId="urn:microsoft.com/office/officeart/2005/8/layout/vList6"/>
    <dgm:cxn modelId="{91920791-0470-43E6-8514-F301F58820EF}" type="presParOf" srcId="{75F4874E-BDC9-4F19-A015-F6C93E1E9BDD}" destId="{29B4C67C-FB62-4633-9AC0-883AC3DFAA28}" srcOrd="12" destOrd="0" presId="urn:microsoft.com/office/officeart/2005/8/layout/vList6"/>
    <dgm:cxn modelId="{F60AB3D9-473B-4B03-A501-423F3CEF9717}" type="presParOf" srcId="{29B4C67C-FB62-4633-9AC0-883AC3DFAA28}" destId="{E36584B7-C87E-4A3C-B330-3FA2F6BD1B88}" srcOrd="0" destOrd="0" presId="urn:microsoft.com/office/officeart/2005/8/layout/vList6"/>
    <dgm:cxn modelId="{23144158-6163-4581-A15D-9207C0AD41D0}" type="presParOf" srcId="{29B4C67C-FB62-4633-9AC0-883AC3DFAA28}" destId="{1140F7A6-8A77-4736-AF70-8C93FE49126F}"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28D072-1D49-43D4-AE56-0319A61F63D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6E8776CE-2F85-4C47-8268-C4D95E55E402}">
      <dgm:prSet phldrT="[Text]" custT="1"/>
      <dgm:spPr/>
      <dgm:t>
        <a:bodyPr/>
        <a:lstStyle/>
        <a:p>
          <a:r>
            <a:rPr lang="en-US" sz="2400" b="1" dirty="0">
              <a:solidFill>
                <a:srgbClr val="0033CC"/>
              </a:solidFill>
              <a:latin typeface="+mj-lt"/>
              <a:ea typeface="+mj-ea"/>
              <a:cs typeface="+mj-cs"/>
            </a:rPr>
            <a:t>Food security (including food loss and waste)</a:t>
          </a:r>
          <a:endParaRPr lang="en-US" sz="2400" dirty="0"/>
        </a:p>
      </dgm:t>
    </dgm:pt>
    <dgm:pt modelId="{16997C32-2CF6-49D1-A6BE-19AFF5A9F487}" type="parTrans" cxnId="{4D7437A6-CF6A-4D5E-811F-CAFC1DF45DAC}">
      <dgm:prSet/>
      <dgm:spPr/>
      <dgm:t>
        <a:bodyPr/>
        <a:lstStyle/>
        <a:p>
          <a:endParaRPr lang="en-US"/>
        </a:p>
      </dgm:t>
    </dgm:pt>
    <dgm:pt modelId="{FF82409B-C88D-4880-A47B-49D66A0845F4}" type="sibTrans" cxnId="{4D7437A6-CF6A-4D5E-811F-CAFC1DF45DAC}">
      <dgm:prSet/>
      <dgm:spPr/>
      <dgm:t>
        <a:bodyPr/>
        <a:lstStyle/>
        <a:p>
          <a:endParaRPr lang="en-US"/>
        </a:p>
      </dgm:t>
    </dgm:pt>
    <dgm:pt modelId="{4F514116-0A9A-4AEE-877E-B1E27285F0E8}">
      <dgm:prSet phldrT="[Text]"/>
      <dgm:spPr/>
      <dgm:t>
        <a:bodyPr/>
        <a:lstStyle/>
        <a:p>
          <a:pPr>
            <a:spcBef>
              <a:spcPct val="0"/>
            </a:spcBef>
            <a:spcAft>
              <a:spcPts val="1200"/>
            </a:spcAft>
          </a:pPr>
          <a:r>
            <a:rPr lang="en-US" dirty="0">
              <a:solidFill>
                <a:srgbClr val="0033CC"/>
              </a:solidFill>
            </a:rPr>
            <a:t>$4.2 billion dollars</a:t>
          </a:r>
          <a:r>
            <a:rPr lang="en-US" dirty="0"/>
            <a:t>, </a:t>
          </a:r>
          <a:r>
            <a:rPr lang="en-US" dirty="0">
              <a:solidFill>
                <a:schemeClr val="tx1"/>
              </a:solidFill>
            </a:rPr>
            <a:t>1.1% of sector allocable aid (2013-2015).</a:t>
          </a:r>
        </a:p>
      </dgm:t>
    </dgm:pt>
    <dgm:pt modelId="{0C8FD714-E049-49FE-ACD8-757091EEDBC4}" type="parTrans" cxnId="{0744FC8D-35A0-4178-9C63-FF7367BF9D4F}">
      <dgm:prSet/>
      <dgm:spPr/>
      <dgm:t>
        <a:bodyPr/>
        <a:lstStyle/>
        <a:p>
          <a:endParaRPr lang="en-US"/>
        </a:p>
      </dgm:t>
    </dgm:pt>
    <dgm:pt modelId="{393155B1-B804-4B29-9C4F-06B7DFD24C4F}" type="sibTrans" cxnId="{0744FC8D-35A0-4178-9C63-FF7367BF9D4F}">
      <dgm:prSet/>
      <dgm:spPr/>
      <dgm:t>
        <a:bodyPr/>
        <a:lstStyle/>
        <a:p>
          <a:endParaRPr lang="en-US"/>
        </a:p>
      </dgm:t>
    </dgm:pt>
    <dgm:pt modelId="{78D62241-76D6-4120-B044-9D3681E7F582}">
      <dgm:prSet phldrT="[Text]"/>
      <dgm:spPr/>
      <dgm:t>
        <a:bodyPr/>
        <a:lstStyle/>
        <a:p>
          <a:pPr>
            <a:spcBef>
              <a:spcPct val="0"/>
            </a:spcBef>
            <a:spcAft>
              <a:spcPts val="1200"/>
            </a:spcAft>
          </a:pPr>
          <a:r>
            <a:rPr lang="en-US" dirty="0"/>
            <a:t>42 donors</a:t>
          </a:r>
        </a:p>
      </dgm:t>
    </dgm:pt>
    <dgm:pt modelId="{03F15A78-F9F3-4806-82A8-62B755356E41}" type="parTrans" cxnId="{26189276-AE57-4710-A4ED-C281297DB8B0}">
      <dgm:prSet/>
      <dgm:spPr/>
      <dgm:t>
        <a:bodyPr/>
        <a:lstStyle/>
        <a:p>
          <a:endParaRPr lang="en-US"/>
        </a:p>
      </dgm:t>
    </dgm:pt>
    <dgm:pt modelId="{C224CE70-EA17-439D-93BF-422C854D6555}" type="sibTrans" cxnId="{26189276-AE57-4710-A4ED-C281297DB8B0}">
      <dgm:prSet/>
      <dgm:spPr/>
      <dgm:t>
        <a:bodyPr/>
        <a:lstStyle/>
        <a:p>
          <a:endParaRPr lang="en-US"/>
        </a:p>
      </dgm:t>
    </dgm:pt>
    <dgm:pt modelId="{F97D96C7-EF15-497C-A3FE-45347E4DE9D8}">
      <dgm:prSet phldrT="[Text]"/>
      <dgm:spPr/>
      <dgm:t>
        <a:bodyPr/>
        <a:lstStyle/>
        <a:p>
          <a:r>
            <a:rPr lang="en-US" b="1" dirty="0">
              <a:solidFill>
                <a:srgbClr val="0033CC"/>
              </a:solidFill>
              <a:latin typeface="+mj-lt"/>
              <a:ea typeface="+mj-ea"/>
              <a:cs typeface="+mj-cs"/>
            </a:rPr>
            <a:t>Food safety and quality</a:t>
          </a:r>
          <a:endParaRPr lang="en-US" dirty="0"/>
        </a:p>
      </dgm:t>
    </dgm:pt>
    <dgm:pt modelId="{FA48ED50-45E0-40C9-ABE7-8AC66585E96C}" type="parTrans" cxnId="{116AA4AE-60DA-4943-AA62-4DA77C92C361}">
      <dgm:prSet/>
      <dgm:spPr/>
      <dgm:t>
        <a:bodyPr/>
        <a:lstStyle/>
        <a:p>
          <a:endParaRPr lang="en-US"/>
        </a:p>
      </dgm:t>
    </dgm:pt>
    <dgm:pt modelId="{70C1E614-EEE7-453E-A8A2-DC797CD829EA}" type="sibTrans" cxnId="{116AA4AE-60DA-4943-AA62-4DA77C92C361}">
      <dgm:prSet/>
      <dgm:spPr/>
      <dgm:t>
        <a:bodyPr/>
        <a:lstStyle/>
        <a:p>
          <a:endParaRPr lang="en-US"/>
        </a:p>
      </dgm:t>
    </dgm:pt>
    <dgm:pt modelId="{E060739D-6948-4971-B406-8DB97F454CCA}">
      <dgm:prSet phldrT="[Text]"/>
      <dgm:spPr/>
      <dgm:t>
        <a:bodyPr/>
        <a:lstStyle/>
        <a:p>
          <a:pPr>
            <a:spcAft>
              <a:spcPts val="1200"/>
            </a:spcAft>
          </a:pPr>
          <a:r>
            <a:rPr lang="en-US" dirty="0">
              <a:solidFill>
                <a:srgbClr val="0033CC"/>
              </a:solidFill>
            </a:rPr>
            <a:t>$0.3 billion dollars</a:t>
          </a:r>
          <a:r>
            <a:rPr lang="en-US" dirty="0"/>
            <a:t>,  0.07% of sector allocable aid </a:t>
          </a:r>
          <a:r>
            <a:rPr lang="en-US" dirty="0">
              <a:solidFill>
                <a:schemeClr val="tx1"/>
              </a:solidFill>
            </a:rPr>
            <a:t>(2013-2015)</a:t>
          </a:r>
          <a:r>
            <a:rPr lang="en-US" dirty="0"/>
            <a:t>. </a:t>
          </a:r>
        </a:p>
      </dgm:t>
    </dgm:pt>
    <dgm:pt modelId="{D2D384DF-2700-43C9-95B3-933E7E897D58}" type="parTrans" cxnId="{179EA586-5564-4A23-9343-3EC7B04A2FD2}">
      <dgm:prSet/>
      <dgm:spPr/>
      <dgm:t>
        <a:bodyPr/>
        <a:lstStyle/>
        <a:p>
          <a:endParaRPr lang="en-US"/>
        </a:p>
      </dgm:t>
    </dgm:pt>
    <dgm:pt modelId="{86DFA998-A810-48DD-9874-CA4C637B0E3C}" type="sibTrans" cxnId="{179EA586-5564-4A23-9343-3EC7B04A2FD2}">
      <dgm:prSet/>
      <dgm:spPr/>
      <dgm:t>
        <a:bodyPr/>
        <a:lstStyle/>
        <a:p>
          <a:endParaRPr lang="en-US"/>
        </a:p>
      </dgm:t>
    </dgm:pt>
    <dgm:pt modelId="{317BF46B-F75B-439B-A044-B042951E8D76}">
      <dgm:prSet phldrT="[Text]"/>
      <dgm:spPr/>
      <dgm:t>
        <a:bodyPr/>
        <a:lstStyle/>
        <a:p>
          <a:pPr>
            <a:spcAft>
              <a:spcPts val="1200"/>
            </a:spcAft>
          </a:pPr>
          <a:r>
            <a:rPr lang="en-US" dirty="0"/>
            <a:t>30 donors</a:t>
          </a:r>
        </a:p>
      </dgm:t>
    </dgm:pt>
    <dgm:pt modelId="{03CCC650-3D37-4548-B0C3-80D9AA46EED3}" type="parTrans" cxnId="{3AA3F135-633C-4BFD-A815-628A4900643B}">
      <dgm:prSet/>
      <dgm:spPr/>
      <dgm:t>
        <a:bodyPr/>
        <a:lstStyle/>
        <a:p>
          <a:endParaRPr lang="en-US"/>
        </a:p>
      </dgm:t>
    </dgm:pt>
    <dgm:pt modelId="{767B027C-05BE-4AD8-BFC3-EE2368367B3B}" type="sibTrans" cxnId="{3AA3F135-633C-4BFD-A815-628A4900643B}">
      <dgm:prSet/>
      <dgm:spPr/>
      <dgm:t>
        <a:bodyPr/>
        <a:lstStyle/>
        <a:p>
          <a:endParaRPr lang="en-US"/>
        </a:p>
      </dgm:t>
    </dgm:pt>
    <dgm:pt modelId="{8EB60418-0224-477D-B807-93128F4DB649}">
      <dgm:prSet phldrT="[Text]"/>
      <dgm:spPr/>
      <dgm:t>
        <a:bodyPr/>
        <a:lstStyle/>
        <a:p>
          <a:pPr>
            <a:spcBef>
              <a:spcPts val="0"/>
            </a:spcBef>
            <a:spcAft>
              <a:spcPts val="1200"/>
            </a:spcAft>
          </a:pPr>
          <a:r>
            <a:rPr lang="en-US" dirty="0">
              <a:solidFill>
                <a:srgbClr val="0033CC"/>
              </a:solidFill>
            </a:rPr>
            <a:t>3,400 activities </a:t>
          </a:r>
        </a:p>
      </dgm:t>
    </dgm:pt>
    <dgm:pt modelId="{95004968-85C6-4D67-A155-F5D992B761D8}" type="parTrans" cxnId="{D74CB23C-467A-422F-A23B-4B84EDF0DA12}">
      <dgm:prSet/>
      <dgm:spPr/>
      <dgm:t>
        <a:bodyPr/>
        <a:lstStyle/>
        <a:p>
          <a:endParaRPr lang="en-US"/>
        </a:p>
      </dgm:t>
    </dgm:pt>
    <dgm:pt modelId="{499C930E-A97C-4A4F-8C32-D60318762AC6}" type="sibTrans" cxnId="{D74CB23C-467A-422F-A23B-4B84EDF0DA12}">
      <dgm:prSet/>
      <dgm:spPr/>
      <dgm:t>
        <a:bodyPr/>
        <a:lstStyle/>
        <a:p>
          <a:endParaRPr lang="en-US"/>
        </a:p>
      </dgm:t>
    </dgm:pt>
    <dgm:pt modelId="{FD8C88B8-24AB-40F1-BEB7-ABD11BB53B68}">
      <dgm:prSet phldrT="[Text]"/>
      <dgm:spPr/>
      <dgm:t>
        <a:bodyPr/>
        <a:lstStyle/>
        <a:p>
          <a:pPr>
            <a:spcBef>
              <a:spcPct val="0"/>
            </a:spcBef>
            <a:spcAft>
              <a:spcPts val="1200"/>
            </a:spcAft>
          </a:pPr>
          <a:r>
            <a:rPr lang="en-US" dirty="0"/>
            <a:t>Identified across </a:t>
          </a:r>
          <a:r>
            <a:rPr lang="en-US" dirty="0">
              <a:solidFill>
                <a:srgbClr val="0033CC"/>
              </a:solidFill>
            </a:rPr>
            <a:t>97 purposes </a:t>
          </a:r>
        </a:p>
      </dgm:t>
    </dgm:pt>
    <dgm:pt modelId="{6165D768-16E5-470A-BEC2-9A5FDC2379E6}" type="parTrans" cxnId="{4EC96254-9DB7-4DE7-A432-DD112704929D}">
      <dgm:prSet/>
      <dgm:spPr/>
      <dgm:t>
        <a:bodyPr/>
        <a:lstStyle/>
        <a:p>
          <a:endParaRPr lang="en-US"/>
        </a:p>
      </dgm:t>
    </dgm:pt>
    <dgm:pt modelId="{B8B8F9D8-5ED3-4F31-91D8-B60BD2FB5C4B}" type="sibTrans" cxnId="{4EC96254-9DB7-4DE7-A432-DD112704929D}">
      <dgm:prSet/>
      <dgm:spPr/>
      <dgm:t>
        <a:bodyPr/>
        <a:lstStyle/>
        <a:p>
          <a:endParaRPr lang="en-US"/>
        </a:p>
      </dgm:t>
    </dgm:pt>
    <dgm:pt modelId="{63DE9437-81E9-4E8E-8F2A-ACA9F69CB800}">
      <dgm:prSet phldrT="[Text]"/>
      <dgm:spPr/>
      <dgm:t>
        <a:bodyPr/>
        <a:lstStyle/>
        <a:p>
          <a:pPr>
            <a:spcAft>
              <a:spcPts val="1200"/>
            </a:spcAft>
          </a:pPr>
          <a:r>
            <a:rPr lang="en-US" dirty="0">
              <a:solidFill>
                <a:srgbClr val="0033CC"/>
              </a:solidFill>
            </a:rPr>
            <a:t>500 activities</a:t>
          </a:r>
        </a:p>
      </dgm:t>
    </dgm:pt>
    <dgm:pt modelId="{EF17439A-EB8D-4F85-9A9B-3A6F6C9256F9}" type="parTrans" cxnId="{F5C83B58-A997-4A1C-A3CB-28683824ECC4}">
      <dgm:prSet/>
      <dgm:spPr/>
      <dgm:t>
        <a:bodyPr/>
        <a:lstStyle/>
        <a:p>
          <a:endParaRPr lang="en-US"/>
        </a:p>
      </dgm:t>
    </dgm:pt>
    <dgm:pt modelId="{D0C1CE52-E004-4737-A730-AB5A3B857B82}" type="sibTrans" cxnId="{F5C83B58-A997-4A1C-A3CB-28683824ECC4}">
      <dgm:prSet/>
      <dgm:spPr/>
      <dgm:t>
        <a:bodyPr/>
        <a:lstStyle/>
        <a:p>
          <a:endParaRPr lang="en-US"/>
        </a:p>
      </dgm:t>
    </dgm:pt>
    <dgm:pt modelId="{9024B04D-C5AD-4878-A4DC-AF2EC1B42206}">
      <dgm:prSet phldrT="[Text]"/>
      <dgm:spPr/>
      <dgm:t>
        <a:bodyPr/>
        <a:lstStyle/>
        <a:p>
          <a:pPr>
            <a:spcAft>
              <a:spcPts val="1200"/>
            </a:spcAft>
          </a:pPr>
          <a:r>
            <a:rPr lang="en-US" dirty="0"/>
            <a:t>Identified across </a:t>
          </a:r>
          <a:r>
            <a:rPr lang="en-US" dirty="0">
              <a:solidFill>
                <a:srgbClr val="0033CC"/>
              </a:solidFill>
            </a:rPr>
            <a:t>39 purposes</a:t>
          </a:r>
        </a:p>
      </dgm:t>
    </dgm:pt>
    <dgm:pt modelId="{C3736FA3-7598-417F-800B-80793FB457EC}" type="parTrans" cxnId="{17A7B96A-21B4-44E2-AF51-262DCFDA6BC2}">
      <dgm:prSet/>
      <dgm:spPr/>
      <dgm:t>
        <a:bodyPr/>
        <a:lstStyle/>
        <a:p>
          <a:endParaRPr lang="en-US"/>
        </a:p>
      </dgm:t>
    </dgm:pt>
    <dgm:pt modelId="{A3092547-50A1-4C72-AD1A-4C589CE18B12}" type="sibTrans" cxnId="{17A7B96A-21B4-44E2-AF51-262DCFDA6BC2}">
      <dgm:prSet/>
      <dgm:spPr/>
      <dgm:t>
        <a:bodyPr/>
        <a:lstStyle/>
        <a:p>
          <a:endParaRPr lang="en-US"/>
        </a:p>
      </dgm:t>
    </dgm:pt>
    <dgm:pt modelId="{9D391521-C6BE-434B-BE2F-6502498A2779}" type="pres">
      <dgm:prSet presAssocID="{1928D072-1D49-43D4-AE56-0319A61F63D0}" presName="Name0" presStyleCnt="0">
        <dgm:presLayoutVars>
          <dgm:dir/>
          <dgm:animLvl val="lvl"/>
          <dgm:resizeHandles val="exact"/>
        </dgm:presLayoutVars>
      </dgm:prSet>
      <dgm:spPr/>
    </dgm:pt>
    <dgm:pt modelId="{CE7A7896-191B-42B7-ABA1-2125FBE380EC}" type="pres">
      <dgm:prSet presAssocID="{6E8776CE-2F85-4C47-8268-C4D95E55E402}" presName="composite" presStyleCnt="0"/>
      <dgm:spPr/>
    </dgm:pt>
    <dgm:pt modelId="{00CB2441-457B-4999-B716-47C0167DBB67}" type="pres">
      <dgm:prSet presAssocID="{6E8776CE-2F85-4C47-8268-C4D95E55E402}" presName="parTx" presStyleLbl="alignNode1" presStyleIdx="0" presStyleCnt="2">
        <dgm:presLayoutVars>
          <dgm:chMax val="0"/>
          <dgm:chPref val="0"/>
          <dgm:bulletEnabled val="1"/>
        </dgm:presLayoutVars>
      </dgm:prSet>
      <dgm:spPr/>
    </dgm:pt>
    <dgm:pt modelId="{086FF444-2AA5-4FB8-834B-E703F0ABB17B}" type="pres">
      <dgm:prSet presAssocID="{6E8776CE-2F85-4C47-8268-C4D95E55E402}" presName="desTx" presStyleLbl="alignAccFollowNode1" presStyleIdx="0" presStyleCnt="2">
        <dgm:presLayoutVars>
          <dgm:bulletEnabled val="1"/>
        </dgm:presLayoutVars>
      </dgm:prSet>
      <dgm:spPr/>
    </dgm:pt>
    <dgm:pt modelId="{748D6488-BB25-4B6A-8A17-EB0138BBB776}" type="pres">
      <dgm:prSet presAssocID="{FF82409B-C88D-4880-A47B-49D66A0845F4}" presName="space" presStyleCnt="0"/>
      <dgm:spPr/>
    </dgm:pt>
    <dgm:pt modelId="{C4EFAF5B-699A-49B6-860A-8BAD2E7A2142}" type="pres">
      <dgm:prSet presAssocID="{F97D96C7-EF15-497C-A3FE-45347E4DE9D8}" presName="composite" presStyleCnt="0"/>
      <dgm:spPr/>
    </dgm:pt>
    <dgm:pt modelId="{175164A9-71E8-459A-89BD-D25D49B769A2}" type="pres">
      <dgm:prSet presAssocID="{F97D96C7-EF15-497C-A3FE-45347E4DE9D8}" presName="parTx" presStyleLbl="alignNode1" presStyleIdx="1" presStyleCnt="2">
        <dgm:presLayoutVars>
          <dgm:chMax val="0"/>
          <dgm:chPref val="0"/>
          <dgm:bulletEnabled val="1"/>
        </dgm:presLayoutVars>
      </dgm:prSet>
      <dgm:spPr/>
    </dgm:pt>
    <dgm:pt modelId="{4D0DA941-3B9C-4DF6-9DD6-C7B0C4EB122A}" type="pres">
      <dgm:prSet presAssocID="{F97D96C7-EF15-497C-A3FE-45347E4DE9D8}" presName="desTx" presStyleLbl="alignAccFollowNode1" presStyleIdx="1" presStyleCnt="2">
        <dgm:presLayoutVars>
          <dgm:bulletEnabled val="1"/>
        </dgm:presLayoutVars>
      </dgm:prSet>
      <dgm:spPr/>
    </dgm:pt>
  </dgm:ptLst>
  <dgm:cxnLst>
    <dgm:cxn modelId="{FB5FDB05-02C6-4933-A068-7B6C7002A233}" type="presOf" srcId="{FD8C88B8-24AB-40F1-BEB7-ABD11BB53B68}" destId="{086FF444-2AA5-4FB8-834B-E703F0ABB17B}" srcOrd="0" destOrd="3" presId="urn:microsoft.com/office/officeart/2005/8/layout/hList1"/>
    <dgm:cxn modelId="{A094CC1A-A7B7-4530-A97D-60518577E7E0}" type="presOf" srcId="{1928D072-1D49-43D4-AE56-0319A61F63D0}" destId="{9D391521-C6BE-434B-BE2F-6502498A2779}" srcOrd="0" destOrd="0" presId="urn:microsoft.com/office/officeart/2005/8/layout/hList1"/>
    <dgm:cxn modelId="{08E92127-2A53-4D28-9272-A9C00DED24EA}" type="presOf" srcId="{8EB60418-0224-477D-B807-93128F4DB649}" destId="{086FF444-2AA5-4FB8-834B-E703F0ABB17B}" srcOrd="0" destOrd="2" presId="urn:microsoft.com/office/officeart/2005/8/layout/hList1"/>
    <dgm:cxn modelId="{3AA3F135-633C-4BFD-A815-628A4900643B}" srcId="{F97D96C7-EF15-497C-A3FE-45347E4DE9D8}" destId="{317BF46B-F75B-439B-A044-B042951E8D76}" srcOrd="1" destOrd="0" parTransId="{03CCC650-3D37-4548-B0C3-80D9AA46EED3}" sibTransId="{767B027C-05BE-4AD8-BFC3-EE2368367B3B}"/>
    <dgm:cxn modelId="{D74CB23C-467A-422F-A23B-4B84EDF0DA12}" srcId="{6E8776CE-2F85-4C47-8268-C4D95E55E402}" destId="{8EB60418-0224-477D-B807-93128F4DB649}" srcOrd="2" destOrd="0" parTransId="{95004968-85C6-4D67-A155-F5D992B761D8}" sibTransId="{499C930E-A97C-4A4F-8C32-D60318762AC6}"/>
    <dgm:cxn modelId="{1602AF65-0D83-49A8-A77E-63F5BEF06BE0}" type="presOf" srcId="{78D62241-76D6-4120-B044-9D3681E7F582}" destId="{086FF444-2AA5-4FB8-834B-E703F0ABB17B}" srcOrd="0" destOrd="1" presId="urn:microsoft.com/office/officeart/2005/8/layout/hList1"/>
    <dgm:cxn modelId="{17A7B96A-21B4-44E2-AF51-262DCFDA6BC2}" srcId="{F97D96C7-EF15-497C-A3FE-45347E4DE9D8}" destId="{9024B04D-C5AD-4878-A4DC-AF2EC1B42206}" srcOrd="3" destOrd="0" parTransId="{C3736FA3-7598-417F-800B-80793FB457EC}" sibTransId="{A3092547-50A1-4C72-AD1A-4C589CE18B12}"/>
    <dgm:cxn modelId="{4EC96254-9DB7-4DE7-A432-DD112704929D}" srcId="{6E8776CE-2F85-4C47-8268-C4D95E55E402}" destId="{FD8C88B8-24AB-40F1-BEB7-ABD11BB53B68}" srcOrd="3" destOrd="0" parTransId="{6165D768-16E5-470A-BEC2-9A5FDC2379E6}" sibTransId="{B8B8F9D8-5ED3-4F31-91D8-B60BD2FB5C4B}"/>
    <dgm:cxn modelId="{26189276-AE57-4710-A4ED-C281297DB8B0}" srcId="{6E8776CE-2F85-4C47-8268-C4D95E55E402}" destId="{78D62241-76D6-4120-B044-9D3681E7F582}" srcOrd="1" destOrd="0" parTransId="{03F15A78-F9F3-4806-82A8-62B755356E41}" sibTransId="{C224CE70-EA17-439D-93BF-422C854D6555}"/>
    <dgm:cxn modelId="{F5C83B58-A997-4A1C-A3CB-28683824ECC4}" srcId="{F97D96C7-EF15-497C-A3FE-45347E4DE9D8}" destId="{63DE9437-81E9-4E8E-8F2A-ACA9F69CB800}" srcOrd="2" destOrd="0" parTransId="{EF17439A-EB8D-4F85-9A9B-3A6F6C9256F9}" sibTransId="{D0C1CE52-E004-4737-A730-AB5A3B857B82}"/>
    <dgm:cxn modelId="{AEAEE759-212E-40B1-85EE-AE65E36BB809}" type="presOf" srcId="{4F514116-0A9A-4AEE-877E-B1E27285F0E8}" destId="{086FF444-2AA5-4FB8-834B-E703F0ABB17B}" srcOrd="0" destOrd="0" presId="urn:microsoft.com/office/officeart/2005/8/layout/hList1"/>
    <dgm:cxn modelId="{179EA586-5564-4A23-9343-3EC7B04A2FD2}" srcId="{F97D96C7-EF15-497C-A3FE-45347E4DE9D8}" destId="{E060739D-6948-4971-B406-8DB97F454CCA}" srcOrd="0" destOrd="0" parTransId="{D2D384DF-2700-43C9-95B3-933E7E897D58}" sibTransId="{86DFA998-A810-48DD-9874-CA4C637B0E3C}"/>
    <dgm:cxn modelId="{0744FC8D-35A0-4178-9C63-FF7367BF9D4F}" srcId="{6E8776CE-2F85-4C47-8268-C4D95E55E402}" destId="{4F514116-0A9A-4AEE-877E-B1E27285F0E8}" srcOrd="0" destOrd="0" parTransId="{0C8FD714-E049-49FE-ACD8-757091EEDBC4}" sibTransId="{393155B1-B804-4B29-9C4F-06B7DFD24C4F}"/>
    <dgm:cxn modelId="{2998AE95-53F7-486D-A83A-5424489020A7}" type="presOf" srcId="{E060739D-6948-4971-B406-8DB97F454CCA}" destId="{4D0DA941-3B9C-4DF6-9DD6-C7B0C4EB122A}" srcOrd="0" destOrd="0" presId="urn:microsoft.com/office/officeart/2005/8/layout/hList1"/>
    <dgm:cxn modelId="{194988A5-046C-4457-BE01-C9A10C085267}" type="presOf" srcId="{317BF46B-F75B-439B-A044-B042951E8D76}" destId="{4D0DA941-3B9C-4DF6-9DD6-C7B0C4EB122A}" srcOrd="0" destOrd="1" presId="urn:microsoft.com/office/officeart/2005/8/layout/hList1"/>
    <dgm:cxn modelId="{4D7437A6-CF6A-4D5E-811F-CAFC1DF45DAC}" srcId="{1928D072-1D49-43D4-AE56-0319A61F63D0}" destId="{6E8776CE-2F85-4C47-8268-C4D95E55E402}" srcOrd="0" destOrd="0" parTransId="{16997C32-2CF6-49D1-A6BE-19AFF5A9F487}" sibTransId="{FF82409B-C88D-4880-A47B-49D66A0845F4}"/>
    <dgm:cxn modelId="{116AA4AE-60DA-4943-AA62-4DA77C92C361}" srcId="{1928D072-1D49-43D4-AE56-0319A61F63D0}" destId="{F97D96C7-EF15-497C-A3FE-45347E4DE9D8}" srcOrd="1" destOrd="0" parTransId="{FA48ED50-45E0-40C9-ABE7-8AC66585E96C}" sibTransId="{70C1E614-EEE7-453E-A8A2-DC797CD829EA}"/>
    <dgm:cxn modelId="{4A7F48AF-54C2-4249-90ED-FD49AE4D4AB0}" type="presOf" srcId="{63DE9437-81E9-4E8E-8F2A-ACA9F69CB800}" destId="{4D0DA941-3B9C-4DF6-9DD6-C7B0C4EB122A}" srcOrd="0" destOrd="2" presId="urn:microsoft.com/office/officeart/2005/8/layout/hList1"/>
    <dgm:cxn modelId="{8D30F9B3-9F3B-40BD-81BA-110CC4858F44}" type="presOf" srcId="{6E8776CE-2F85-4C47-8268-C4D95E55E402}" destId="{00CB2441-457B-4999-B716-47C0167DBB67}" srcOrd="0" destOrd="0" presId="urn:microsoft.com/office/officeart/2005/8/layout/hList1"/>
    <dgm:cxn modelId="{6BBA3FDB-4072-4132-B055-156DB9915129}" type="presOf" srcId="{9024B04D-C5AD-4878-A4DC-AF2EC1B42206}" destId="{4D0DA941-3B9C-4DF6-9DD6-C7B0C4EB122A}" srcOrd="0" destOrd="3" presId="urn:microsoft.com/office/officeart/2005/8/layout/hList1"/>
    <dgm:cxn modelId="{BB0FC3FC-F358-46A2-87A3-5EED25FDC864}" type="presOf" srcId="{F97D96C7-EF15-497C-A3FE-45347E4DE9D8}" destId="{175164A9-71E8-459A-89BD-D25D49B769A2}" srcOrd="0" destOrd="0" presId="urn:microsoft.com/office/officeart/2005/8/layout/hList1"/>
    <dgm:cxn modelId="{8A4B784C-B3EB-4604-AC38-0846AB7704E2}" type="presParOf" srcId="{9D391521-C6BE-434B-BE2F-6502498A2779}" destId="{CE7A7896-191B-42B7-ABA1-2125FBE380EC}" srcOrd="0" destOrd="0" presId="urn:microsoft.com/office/officeart/2005/8/layout/hList1"/>
    <dgm:cxn modelId="{457C9060-8BD7-4749-8185-9DC41BACEBBE}" type="presParOf" srcId="{CE7A7896-191B-42B7-ABA1-2125FBE380EC}" destId="{00CB2441-457B-4999-B716-47C0167DBB67}" srcOrd="0" destOrd="0" presId="urn:microsoft.com/office/officeart/2005/8/layout/hList1"/>
    <dgm:cxn modelId="{5DBC626C-E855-4B9A-A1AE-685C8E05117D}" type="presParOf" srcId="{CE7A7896-191B-42B7-ABA1-2125FBE380EC}" destId="{086FF444-2AA5-4FB8-834B-E703F0ABB17B}" srcOrd="1" destOrd="0" presId="urn:microsoft.com/office/officeart/2005/8/layout/hList1"/>
    <dgm:cxn modelId="{E1C672E7-980B-455F-9456-9418EC001127}" type="presParOf" srcId="{9D391521-C6BE-434B-BE2F-6502498A2779}" destId="{748D6488-BB25-4B6A-8A17-EB0138BBB776}" srcOrd="1" destOrd="0" presId="urn:microsoft.com/office/officeart/2005/8/layout/hList1"/>
    <dgm:cxn modelId="{C3670C96-EF74-4A0A-8DA1-1979794E5B46}" type="presParOf" srcId="{9D391521-C6BE-434B-BE2F-6502498A2779}" destId="{C4EFAF5B-699A-49B6-860A-8BAD2E7A2142}" srcOrd="2" destOrd="0" presId="urn:microsoft.com/office/officeart/2005/8/layout/hList1"/>
    <dgm:cxn modelId="{5E5CD19A-86F9-4621-B6A3-CD4DC5C114BD}" type="presParOf" srcId="{C4EFAF5B-699A-49B6-860A-8BAD2E7A2142}" destId="{175164A9-71E8-459A-89BD-D25D49B769A2}" srcOrd="0" destOrd="0" presId="urn:microsoft.com/office/officeart/2005/8/layout/hList1"/>
    <dgm:cxn modelId="{76550601-7299-4D7B-B0E2-FECEF3C87091}" type="presParOf" srcId="{C4EFAF5B-699A-49B6-860A-8BAD2E7A2142}" destId="{4D0DA941-3B9C-4DF6-9DD6-C7B0C4EB122A}"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F8DBFA7-F5E3-4F62-8ABE-87BE7EC7BB75}" type="doc">
      <dgm:prSet loTypeId="urn:diagrams.loki3.com/VaryingWidthList" loCatId="list" qsTypeId="urn:microsoft.com/office/officeart/2005/8/quickstyle/simple1" qsCatId="simple" csTypeId="urn:microsoft.com/office/officeart/2005/8/colors/accent1_2" csCatId="accent1" phldr="1"/>
      <dgm:spPr/>
      <dgm:t>
        <a:bodyPr/>
        <a:lstStyle/>
        <a:p>
          <a:endParaRPr lang="en-US"/>
        </a:p>
      </dgm:t>
    </dgm:pt>
    <dgm:pt modelId="{23DEFFDE-0129-4F94-AF8B-E081A3BDB4E4}">
      <dgm:prSet phldrT="[Text]"/>
      <dgm:spPr/>
      <dgm:t>
        <a:bodyPr/>
        <a:lstStyle/>
        <a:p>
          <a:pPr algn="l"/>
          <a:r>
            <a:rPr lang="en-GB" b="1" dirty="0">
              <a:solidFill>
                <a:schemeClr val="tx1"/>
              </a:solidFill>
              <a:ea typeface="+mn-ea"/>
              <a:cs typeface="+mn-cs"/>
            </a:rPr>
            <a:t>(a) Minimize reporter burden</a:t>
          </a:r>
          <a:endParaRPr lang="en-US" dirty="0"/>
        </a:p>
      </dgm:t>
    </dgm:pt>
    <dgm:pt modelId="{74E84A4F-974E-4E00-9B02-20616FFA409D}" type="parTrans" cxnId="{18D83207-CAED-47AF-9E14-7072BC57D60B}">
      <dgm:prSet/>
      <dgm:spPr/>
      <dgm:t>
        <a:bodyPr/>
        <a:lstStyle/>
        <a:p>
          <a:endParaRPr lang="en-US"/>
        </a:p>
      </dgm:t>
    </dgm:pt>
    <dgm:pt modelId="{CEF551BA-27DA-4BF1-A6B9-72765A0E8D3F}" type="sibTrans" cxnId="{18D83207-CAED-47AF-9E14-7072BC57D60B}">
      <dgm:prSet/>
      <dgm:spPr/>
      <dgm:t>
        <a:bodyPr/>
        <a:lstStyle/>
        <a:p>
          <a:endParaRPr lang="en-US"/>
        </a:p>
      </dgm:t>
    </dgm:pt>
    <dgm:pt modelId="{59BDB5BD-F81B-42CE-A61B-6EE47F4F1C52}">
      <dgm:prSet phldrT="[Text]"/>
      <dgm:spPr/>
      <dgm:t>
        <a:bodyPr/>
        <a:lstStyle/>
        <a:p>
          <a:pPr algn="l" rtl="0"/>
          <a:r>
            <a:rPr lang="en-GB" b="1" dirty="0">
              <a:solidFill>
                <a:schemeClr val="tx1"/>
              </a:solidFill>
            </a:rPr>
            <a:t>(b) Ensure reporting feasibility</a:t>
          </a:r>
          <a:endParaRPr lang="en-US" dirty="0"/>
        </a:p>
      </dgm:t>
    </dgm:pt>
    <dgm:pt modelId="{E6EF090C-8F4F-4ECB-B257-C0591803A56B}" type="parTrans" cxnId="{3B4CFB68-50CA-4BAA-AD0D-D85955DC04B1}">
      <dgm:prSet/>
      <dgm:spPr/>
      <dgm:t>
        <a:bodyPr/>
        <a:lstStyle/>
        <a:p>
          <a:endParaRPr lang="en-US"/>
        </a:p>
      </dgm:t>
    </dgm:pt>
    <dgm:pt modelId="{B90DEAD3-A4CF-45C9-B654-854D77988461}" type="sibTrans" cxnId="{3B4CFB68-50CA-4BAA-AD0D-D85955DC04B1}">
      <dgm:prSet/>
      <dgm:spPr/>
      <dgm:t>
        <a:bodyPr/>
        <a:lstStyle/>
        <a:p>
          <a:endParaRPr lang="en-US"/>
        </a:p>
      </dgm:t>
    </dgm:pt>
    <dgm:pt modelId="{7F662361-7232-4FD8-B8C0-B550F209AF3F}">
      <dgm:prSet phldrT="[Text]"/>
      <dgm:spPr/>
      <dgm:t>
        <a:bodyPr/>
        <a:lstStyle/>
        <a:p>
          <a:pPr algn="l" rtl="0"/>
          <a:r>
            <a:rPr lang="en-GB" b="1" dirty="0">
              <a:solidFill>
                <a:schemeClr val="tx1"/>
              </a:solidFill>
            </a:rPr>
            <a:t>(c) Ensure data relevance</a:t>
          </a:r>
          <a:endParaRPr lang="en-US" dirty="0"/>
        </a:p>
      </dgm:t>
    </dgm:pt>
    <dgm:pt modelId="{F6EC1F44-241C-4D0C-A843-3A0165B6C0C3}" type="parTrans" cxnId="{2C9712F3-30A4-4EFF-9C73-DDC91AE2867A}">
      <dgm:prSet/>
      <dgm:spPr/>
      <dgm:t>
        <a:bodyPr/>
        <a:lstStyle/>
        <a:p>
          <a:endParaRPr lang="en-US"/>
        </a:p>
      </dgm:t>
    </dgm:pt>
    <dgm:pt modelId="{0F866D55-F49C-4538-83EA-70773DC8FBD7}" type="sibTrans" cxnId="{2C9712F3-30A4-4EFF-9C73-DDC91AE2867A}">
      <dgm:prSet/>
      <dgm:spPr/>
      <dgm:t>
        <a:bodyPr/>
        <a:lstStyle/>
        <a:p>
          <a:endParaRPr lang="en-US"/>
        </a:p>
      </dgm:t>
    </dgm:pt>
    <dgm:pt modelId="{1E55CC53-66B5-450B-BE92-2B83A2D46D30}">
      <dgm:prSet/>
      <dgm:spPr/>
      <dgm:t>
        <a:bodyPr/>
        <a:lstStyle/>
        <a:p>
          <a:pPr algn="l" rtl="0"/>
          <a:r>
            <a:rPr lang="en-GB" b="1" dirty="0">
              <a:solidFill>
                <a:schemeClr val="tx1"/>
              </a:solidFill>
            </a:rPr>
            <a:t>(d) Minimize structural breaks</a:t>
          </a:r>
          <a:endParaRPr lang="en-US" dirty="0">
            <a:solidFill>
              <a:schemeClr val="tx1"/>
            </a:solidFill>
          </a:endParaRPr>
        </a:p>
      </dgm:t>
    </dgm:pt>
    <dgm:pt modelId="{C929C398-8E8D-4309-AC2D-8323F97A56AC}" type="parTrans" cxnId="{65A8944A-4DB6-4CE8-B322-B9697F92AE89}">
      <dgm:prSet/>
      <dgm:spPr/>
      <dgm:t>
        <a:bodyPr/>
        <a:lstStyle/>
        <a:p>
          <a:endParaRPr lang="en-US"/>
        </a:p>
      </dgm:t>
    </dgm:pt>
    <dgm:pt modelId="{C94DBDB9-76A8-41C1-9D44-61366970514D}" type="sibTrans" cxnId="{65A8944A-4DB6-4CE8-B322-B9697F92AE89}">
      <dgm:prSet/>
      <dgm:spPr/>
      <dgm:t>
        <a:bodyPr/>
        <a:lstStyle/>
        <a:p>
          <a:endParaRPr lang="en-US"/>
        </a:p>
      </dgm:t>
    </dgm:pt>
    <dgm:pt modelId="{0A142A22-EF55-402A-A15F-C12153754EE4}">
      <dgm:prSet/>
      <dgm:spPr/>
      <dgm:t>
        <a:bodyPr/>
        <a:lstStyle/>
        <a:p>
          <a:pPr algn="l" rtl="0"/>
          <a:r>
            <a:rPr lang="en-GB" b="1" dirty="0">
              <a:solidFill>
                <a:schemeClr val="tx1"/>
              </a:solidFill>
            </a:rPr>
            <a:t>(e) E</a:t>
          </a:r>
          <a:r>
            <a:rPr lang="en-US" b="1" baseline="0" dirty="0" err="1">
              <a:solidFill>
                <a:schemeClr val="tx1"/>
              </a:solidFill>
            </a:rPr>
            <a:t>nsure</a:t>
          </a:r>
          <a:r>
            <a:rPr lang="en-US" b="1" baseline="0" dirty="0">
              <a:solidFill>
                <a:schemeClr val="tx1"/>
              </a:solidFill>
            </a:rPr>
            <a:t> alignment with recently accepted proposals </a:t>
          </a:r>
          <a:endParaRPr lang="en-US" b="1" dirty="0">
            <a:solidFill>
              <a:schemeClr val="tx1"/>
            </a:solidFill>
          </a:endParaRPr>
        </a:p>
      </dgm:t>
    </dgm:pt>
    <dgm:pt modelId="{23A43A0B-B4E3-46A9-8DB5-0EBE2F36AEC7}" type="parTrans" cxnId="{8AAF7819-EDD9-4EEF-8144-8D80F40AEC56}">
      <dgm:prSet/>
      <dgm:spPr/>
      <dgm:t>
        <a:bodyPr/>
        <a:lstStyle/>
        <a:p>
          <a:endParaRPr lang="en-US"/>
        </a:p>
      </dgm:t>
    </dgm:pt>
    <dgm:pt modelId="{9CE300D5-92CF-437E-9F73-9F7A9F8F6D53}" type="sibTrans" cxnId="{8AAF7819-EDD9-4EEF-8144-8D80F40AEC56}">
      <dgm:prSet/>
      <dgm:spPr/>
      <dgm:t>
        <a:bodyPr/>
        <a:lstStyle/>
        <a:p>
          <a:endParaRPr lang="en-US"/>
        </a:p>
      </dgm:t>
    </dgm:pt>
    <dgm:pt modelId="{09BE0F69-63FF-443C-99C8-1BB066AC7542}">
      <dgm:prSet/>
      <dgm:spPr/>
      <dgm:t>
        <a:bodyPr/>
        <a:lstStyle/>
        <a:p>
          <a:pPr algn="l" rtl="0"/>
          <a:r>
            <a:rPr lang="en-GB" b="1" dirty="0">
              <a:solidFill>
                <a:schemeClr val="tx1"/>
              </a:solidFill>
            </a:rPr>
            <a:t>(f) Ensure internal balance</a:t>
          </a:r>
          <a:endParaRPr lang="en-US" b="1" dirty="0">
            <a:solidFill>
              <a:schemeClr val="tx1"/>
            </a:solidFill>
          </a:endParaRPr>
        </a:p>
      </dgm:t>
    </dgm:pt>
    <dgm:pt modelId="{936547E6-9F2D-485C-B60A-47049CD56BDC}" type="parTrans" cxnId="{22D93BE0-C5E3-42C3-A1D7-7FE570C8D1A3}">
      <dgm:prSet/>
      <dgm:spPr/>
      <dgm:t>
        <a:bodyPr/>
        <a:lstStyle/>
        <a:p>
          <a:endParaRPr lang="en-US"/>
        </a:p>
      </dgm:t>
    </dgm:pt>
    <dgm:pt modelId="{11B5FD1C-452F-4D4D-A9A6-7CD70433DC86}" type="sibTrans" cxnId="{22D93BE0-C5E3-42C3-A1D7-7FE570C8D1A3}">
      <dgm:prSet/>
      <dgm:spPr/>
      <dgm:t>
        <a:bodyPr/>
        <a:lstStyle/>
        <a:p>
          <a:endParaRPr lang="en-US"/>
        </a:p>
      </dgm:t>
    </dgm:pt>
    <dgm:pt modelId="{2E290B1B-112C-4AD3-A0B6-9A769D5F33AF}" type="pres">
      <dgm:prSet presAssocID="{BF8DBFA7-F5E3-4F62-8ABE-87BE7EC7BB75}" presName="Name0" presStyleCnt="0">
        <dgm:presLayoutVars>
          <dgm:resizeHandles/>
        </dgm:presLayoutVars>
      </dgm:prSet>
      <dgm:spPr/>
    </dgm:pt>
    <dgm:pt modelId="{8D393556-4D31-4F5E-83FB-32F8EF811B41}" type="pres">
      <dgm:prSet presAssocID="{23DEFFDE-0129-4F94-AF8B-E081A3BDB4E4}" presName="text" presStyleLbl="node1" presStyleIdx="0" presStyleCnt="6" custScaleX="301037">
        <dgm:presLayoutVars>
          <dgm:bulletEnabled val="1"/>
        </dgm:presLayoutVars>
      </dgm:prSet>
      <dgm:spPr/>
    </dgm:pt>
    <dgm:pt modelId="{7BB2E2DA-F280-4531-B4AA-B8EA96EDE01C}" type="pres">
      <dgm:prSet presAssocID="{CEF551BA-27DA-4BF1-A6B9-72765A0E8D3F}" presName="space" presStyleCnt="0"/>
      <dgm:spPr/>
    </dgm:pt>
    <dgm:pt modelId="{6EC9C36A-A36B-4CEF-ABAB-801BA568F750}" type="pres">
      <dgm:prSet presAssocID="{59BDB5BD-F81B-42CE-A61B-6EE47F4F1C52}" presName="text" presStyleLbl="node1" presStyleIdx="1" presStyleCnt="6" custScaleX="240027">
        <dgm:presLayoutVars>
          <dgm:bulletEnabled val="1"/>
        </dgm:presLayoutVars>
      </dgm:prSet>
      <dgm:spPr/>
    </dgm:pt>
    <dgm:pt modelId="{C3C937A8-C535-4C19-A910-351603C746BB}" type="pres">
      <dgm:prSet presAssocID="{B90DEAD3-A4CF-45C9-B654-854D77988461}" presName="space" presStyleCnt="0"/>
      <dgm:spPr/>
    </dgm:pt>
    <dgm:pt modelId="{B59350E1-1983-4C8B-8F87-FC9739A34E71}" type="pres">
      <dgm:prSet presAssocID="{7F662361-7232-4FD8-B8C0-B550F209AF3F}" presName="text" presStyleLbl="node1" presStyleIdx="2" presStyleCnt="6" custScaleX="323113">
        <dgm:presLayoutVars>
          <dgm:bulletEnabled val="1"/>
        </dgm:presLayoutVars>
      </dgm:prSet>
      <dgm:spPr/>
    </dgm:pt>
    <dgm:pt modelId="{8E62E4AA-7835-4DCD-AE9C-528D9656AFCC}" type="pres">
      <dgm:prSet presAssocID="{0F866D55-F49C-4538-83EA-70773DC8FBD7}" presName="space" presStyleCnt="0"/>
      <dgm:spPr/>
    </dgm:pt>
    <dgm:pt modelId="{870FBD95-C035-4DDE-96C2-17A1FC849170}" type="pres">
      <dgm:prSet presAssocID="{1E55CC53-66B5-450B-BE92-2B83A2D46D30}" presName="text" presStyleLbl="node1" presStyleIdx="3" presStyleCnt="6" custScaleX="276463">
        <dgm:presLayoutVars>
          <dgm:bulletEnabled val="1"/>
        </dgm:presLayoutVars>
      </dgm:prSet>
      <dgm:spPr/>
    </dgm:pt>
    <dgm:pt modelId="{70283E55-FA37-4417-BD27-7C996A72FA72}" type="pres">
      <dgm:prSet presAssocID="{C94DBDB9-76A8-41C1-9D44-61366970514D}" presName="space" presStyleCnt="0"/>
      <dgm:spPr/>
    </dgm:pt>
    <dgm:pt modelId="{6DD856C6-6E03-422F-A162-9FF1A77844FE}" type="pres">
      <dgm:prSet presAssocID="{0A142A22-EF55-402A-A15F-C12153754EE4}" presName="text" presStyleLbl="node1" presStyleIdx="4" presStyleCnt="6" custScaleX="168019">
        <dgm:presLayoutVars>
          <dgm:bulletEnabled val="1"/>
        </dgm:presLayoutVars>
      </dgm:prSet>
      <dgm:spPr/>
    </dgm:pt>
    <dgm:pt modelId="{E4D7209D-8F31-41C3-9214-82DD22B27030}" type="pres">
      <dgm:prSet presAssocID="{9CE300D5-92CF-437E-9F73-9F7A9F8F6D53}" presName="space" presStyleCnt="0"/>
      <dgm:spPr/>
    </dgm:pt>
    <dgm:pt modelId="{2B9E7C44-B112-4B1D-9552-B6B9D12367DF}" type="pres">
      <dgm:prSet presAssocID="{09BE0F69-63FF-443C-99C8-1BB066AC7542}" presName="text" presStyleLbl="node1" presStyleIdx="5" presStyleCnt="6" custScaleX="292206">
        <dgm:presLayoutVars>
          <dgm:bulletEnabled val="1"/>
        </dgm:presLayoutVars>
      </dgm:prSet>
      <dgm:spPr/>
    </dgm:pt>
  </dgm:ptLst>
  <dgm:cxnLst>
    <dgm:cxn modelId="{18D83207-CAED-47AF-9E14-7072BC57D60B}" srcId="{BF8DBFA7-F5E3-4F62-8ABE-87BE7EC7BB75}" destId="{23DEFFDE-0129-4F94-AF8B-E081A3BDB4E4}" srcOrd="0" destOrd="0" parTransId="{74E84A4F-974E-4E00-9B02-20616FFA409D}" sibTransId="{CEF551BA-27DA-4BF1-A6B9-72765A0E8D3F}"/>
    <dgm:cxn modelId="{8AAF7819-EDD9-4EEF-8144-8D80F40AEC56}" srcId="{BF8DBFA7-F5E3-4F62-8ABE-87BE7EC7BB75}" destId="{0A142A22-EF55-402A-A15F-C12153754EE4}" srcOrd="4" destOrd="0" parTransId="{23A43A0B-B4E3-46A9-8DB5-0EBE2F36AEC7}" sibTransId="{9CE300D5-92CF-437E-9F73-9F7A9F8F6D53}"/>
    <dgm:cxn modelId="{5EA6B61F-4B48-4B81-A2E8-1C52E7779DA5}" type="presOf" srcId="{7F662361-7232-4FD8-B8C0-B550F209AF3F}" destId="{B59350E1-1983-4C8B-8F87-FC9739A34E71}" srcOrd="0" destOrd="0" presId="urn:diagrams.loki3.com/VaryingWidthList"/>
    <dgm:cxn modelId="{D5FD5A45-F6ED-47D4-98BE-10543CCE7E47}" type="presOf" srcId="{09BE0F69-63FF-443C-99C8-1BB066AC7542}" destId="{2B9E7C44-B112-4B1D-9552-B6B9D12367DF}" srcOrd="0" destOrd="0" presId="urn:diagrams.loki3.com/VaryingWidthList"/>
    <dgm:cxn modelId="{3B4CFB68-50CA-4BAA-AD0D-D85955DC04B1}" srcId="{BF8DBFA7-F5E3-4F62-8ABE-87BE7EC7BB75}" destId="{59BDB5BD-F81B-42CE-A61B-6EE47F4F1C52}" srcOrd="1" destOrd="0" parTransId="{E6EF090C-8F4F-4ECB-B257-C0591803A56B}" sibTransId="{B90DEAD3-A4CF-45C9-B654-854D77988461}"/>
    <dgm:cxn modelId="{65A8944A-4DB6-4CE8-B322-B9697F92AE89}" srcId="{BF8DBFA7-F5E3-4F62-8ABE-87BE7EC7BB75}" destId="{1E55CC53-66B5-450B-BE92-2B83A2D46D30}" srcOrd="3" destOrd="0" parTransId="{C929C398-8E8D-4309-AC2D-8323F97A56AC}" sibTransId="{C94DBDB9-76A8-41C1-9D44-61366970514D}"/>
    <dgm:cxn modelId="{B77D5A73-F00D-4B34-BEE7-F244EAC027CD}" type="presOf" srcId="{1E55CC53-66B5-450B-BE92-2B83A2D46D30}" destId="{870FBD95-C035-4DDE-96C2-17A1FC849170}" srcOrd="0" destOrd="0" presId="urn:diagrams.loki3.com/VaryingWidthList"/>
    <dgm:cxn modelId="{FF6A5A82-A912-44AB-9546-1F7CA53B96D8}" type="presOf" srcId="{59BDB5BD-F81B-42CE-A61B-6EE47F4F1C52}" destId="{6EC9C36A-A36B-4CEF-ABAB-801BA568F750}" srcOrd="0" destOrd="0" presId="urn:diagrams.loki3.com/VaryingWidthList"/>
    <dgm:cxn modelId="{913160B3-D0AC-4B6B-82FD-4475ACE6FE7A}" type="presOf" srcId="{23DEFFDE-0129-4F94-AF8B-E081A3BDB4E4}" destId="{8D393556-4D31-4F5E-83FB-32F8EF811B41}" srcOrd="0" destOrd="0" presId="urn:diagrams.loki3.com/VaryingWidthList"/>
    <dgm:cxn modelId="{22D93BE0-C5E3-42C3-A1D7-7FE570C8D1A3}" srcId="{BF8DBFA7-F5E3-4F62-8ABE-87BE7EC7BB75}" destId="{09BE0F69-63FF-443C-99C8-1BB066AC7542}" srcOrd="5" destOrd="0" parTransId="{936547E6-9F2D-485C-B60A-47049CD56BDC}" sibTransId="{11B5FD1C-452F-4D4D-A9A6-7CD70433DC86}"/>
    <dgm:cxn modelId="{A78DD8E0-1B00-4F30-928E-5E88D8FD4A20}" type="presOf" srcId="{BF8DBFA7-F5E3-4F62-8ABE-87BE7EC7BB75}" destId="{2E290B1B-112C-4AD3-A0B6-9A769D5F33AF}" srcOrd="0" destOrd="0" presId="urn:diagrams.loki3.com/VaryingWidthList"/>
    <dgm:cxn modelId="{2C9712F3-30A4-4EFF-9C73-DDC91AE2867A}" srcId="{BF8DBFA7-F5E3-4F62-8ABE-87BE7EC7BB75}" destId="{7F662361-7232-4FD8-B8C0-B550F209AF3F}" srcOrd="2" destOrd="0" parTransId="{F6EC1F44-241C-4D0C-A843-3A0165B6C0C3}" sibTransId="{0F866D55-F49C-4538-83EA-70773DC8FBD7}"/>
    <dgm:cxn modelId="{807C7FF3-C2B7-4427-B648-E6A8F8ED78FE}" type="presOf" srcId="{0A142A22-EF55-402A-A15F-C12153754EE4}" destId="{6DD856C6-6E03-422F-A162-9FF1A77844FE}" srcOrd="0" destOrd="0" presId="urn:diagrams.loki3.com/VaryingWidthList"/>
    <dgm:cxn modelId="{2D4AD398-82DD-48E9-A440-FBE9147C6DAD}" type="presParOf" srcId="{2E290B1B-112C-4AD3-A0B6-9A769D5F33AF}" destId="{8D393556-4D31-4F5E-83FB-32F8EF811B41}" srcOrd="0" destOrd="0" presId="urn:diagrams.loki3.com/VaryingWidthList"/>
    <dgm:cxn modelId="{66F79CF3-4E48-4C69-B94B-3DEFE614064B}" type="presParOf" srcId="{2E290B1B-112C-4AD3-A0B6-9A769D5F33AF}" destId="{7BB2E2DA-F280-4531-B4AA-B8EA96EDE01C}" srcOrd="1" destOrd="0" presId="urn:diagrams.loki3.com/VaryingWidthList"/>
    <dgm:cxn modelId="{0F83576B-E3F0-476D-A65D-6FFE69FAE144}" type="presParOf" srcId="{2E290B1B-112C-4AD3-A0B6-9A769D5F33AF}" destId="{6EC9C36A-A36B-4CEF-ABAB-801BA568F750}" srcOrd="2" destOrd="0" presId="urn:diagrams.loki3.com/VaryingWidthList"/>
    <dgm:cxn modelId="{02E43DE4-4932-49FB-8625-9660FF53FD53}" type="presParOf" srcId="{2E290B1B-112C-4AD3-A0B6-9A769D5F33AF}" destId="{C3C937A8-C535-4C19-A910-351603C746BB}" srcOrd="3" destOrd="0" presId="urn:diagrams.loki3.com/VaryingWidthList"/>
    <dgm:cxn modelId="{69F452FB-9828-469E-A84F-2EC8BA06025D}" type="presParOf" srcId="{2E290B1B-112C-4AD3-A0B6-9A769D5F33AF}" destId="{B59350E1-1983-4C8B-8F87-FC9739A34E71}" srcOrd="4" destOrd="0" presId="urn:diagrams.loki3.com/VaryingWidthList"/>
    <dgm:cxn modelId="{CECAF5AB-E653-44F4-96B7-70A5B835923A}" type="presParOf" srcId="{2E290B1B-112C-4AD3-A0B6-9A769D5F33AF}" destId="{8E62E4AA-7835-4DCD-AE9C-528D9656AFCC}" srcOrd="5" destOrd="0" presId="urn:diagrams.loki3.com/VaryingWidthList"/>
    <dgm:cxn modelId="{3F65FF80-F963-44D6-8890-9829DBE34AB7}" type="presParOf" srcId="{2E290B1B-112C-4AD3-A0B6-9A769D5F33AF}" destId="{870FBD95-C035-4DDE-96C2-17A1FC849170}" srcOrd="6" destOrd="0" presId="urn:diagrams.loki3.com/VaryingWidthList"/>
    <dgm:cxn modelId="{3D45F053-0E2C-4951-9B8C-7B57489940B8}" type="presParOf" srcId="{2E290B1B-112C-4AD3-A0B6-9A769D5F33AF}" destId="{70283E55-FA37-4417-BD27-7C996A72FA72}" srcOrd="7" destOrd="0" presId="urn:diagrams.loki3.com/VaryingWidthList"/>
    <dgm:cxn modelId="{98102AD6-A026-4F9D-B206-E3146105D0F8}" type="presParOf" srcId="{2E290B1B-112C-4AD3-A0B6-9A769D5F33AF}" destId="{6DD856C6-6E03-422F-A162-9FF1A77844FE}" srcOrd="8" destOrd="0" presId="urn:diagrams.loki3.com/VaryingWidthList"/>
    <dgm:cxn modelId="{E73B8F21-A6E8-4593-A88E-8FC3121DE076}" type="presParOf" srcId="{2E290B1B-112C-4AD3-A0B6-9A769D5F33AF}" destId="{E4D7209D-8F31-41C3-9214-82DD22B27030}" srcOrd="9" destOrd="0" presId="urn:diagrams.loki3.com/VaryingWidthList"/>
    <dgm:cxn modelId="{A6766D63-B4B6-4D90-8C80-58EE24A8302B}" type="presParOf" srcId="{2E290B1B-112C-4AD3-A0B6-9A769D5F33AF}" destId="{2B9E7C44-B112-4B1D-9552-B6B9D12367DF}" srcOrd="10" destOrd="0" presId="urn:diagrams.loki3.com/VaryingWidth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DB0A51-9549-4B60-A93E-C6B1E26E4737}">
      <dsp:nvSpPr>
        <dsp:cNvPr id="0" name=""/>
        <dsp:cNvSpPr/>
      </dsp:nvSpPr>
      <dsp:spPr>
        <a:xfrm>
          <a:off x="1221674" y="124187"/>
          <a:ext cx="7551231" cy="386417"/>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US" sz="2000" kern="1200" dirty="0">
              <a:solidFill>
                <a:srgbClr val="00349C"/>
              </a:solidFill>
            </a:rPr>
            <a:t>FAO joins IATI</a:t>
          </a:r>
          <a:r>
            <a:rPr lang="en-US" sz="2000" kern="1200" dirty="0"/>
            <a:t>.</a:t>
          </a:r>
          <a:r>
            <a:rPr lang="en-US" sz="2000" kern="1200" dirty="0">
              <a:solidFill>
                <a:srgbClr val="00349C"/>
              </a:solidFill>
            </a:rPr>
            <a:t> </a:t>
          </a:r>
          <a:r>
            <a:rPr lang="en-US" sz="2000" kern="1200">
              <a:solidFill>
                <a:schemeClr val="tx1"/>
              </a:solidFill>
            </a:rPr>
            <a:t>Gaps in CRS classification identified.</a:t>
          </a:r>
          <a:endParaRPr lang="en-US" sz="2000" kern="1200" dirty="0">
            <a:solidFill>
              <a:srgbClr val="00349C"/>
            </a:solidFill>
          </a:endParaRPr>
        </a:p>
      </dsp:txBody>
      <dsp:txXfrm>
        <a:off x="1221674" y="172489"/>
        <a:ext cx="7406325" cy="289813"/>
      </dsp:txXfrm>
    </dsp:sp>
    <dsp:sp modelId="{CC4F6D6C-F1E8-4915-924B-F7495863CD01}">
      <dsp:nvSpPr>
        <dsp:cNvPr id="0" name=""/>
        <dsp:cNvSpPr/>
      </dsp:nvSpPr>
      <dsp:spPr>
        <a:xfrm>
          <a:off x="0" y="71313"/>
          <a:ext cx="1082467" cy="57433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solidFill>
            </a:rPr>
            <a:t>Early 2016</a:t>
          </a:r>
        </a:p>
      </dsp:txBody>
      <dsp:txXfrm>
        <a:off x="28037" y="99350"/>
        <a:ext cx="1026393" cy="518259"/>
      </dsp:txXfrm>
    </dsp:sp>
    <dsp:sp modelId="{E4490A43-192D-400D-B351-69A279EFBE4B}">
      <dsp:nvSpPr>
        <dsp:cNvPr id="0" name=""/>
        <dsp:cNvSpPr/>
      </dsp:nvSpPr>
      <dsp:spPr>
        <a:xfrm>
          <a:off x="1178003" y="1336597"/>
          <a:ext cx="7598771" cy="904040"/>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n-US" sz="1800" kern="1200" dirty="0">
              <a:solidFill>
                <a:schemeClr val="tx1"/>
              </a:solidFill>
            </a:rPr>
            <a:t>Gates funds FAO Statistics Division to improve Agriculture Statistics (quality, coverage, interoperability, open-ness). </a:t>
          </a:r>
        </a:p>
      </dsp:txBody>
      <dsp:txXfrm>
        <a:off x="1178003" y="1449602"/>
        <a:ext cx="7259756" cy="678030"/>
      </dsp:txXfrm>
    </dsp:sp>
    <dsp:sp modelId="{173543F5-6386-49B4-9F26-02A69C3797F8}">
      <dsp:nvSpPr>
        <dsp:cNvPr id="0" name=""/>
        <dsp:cNvSpPr/>
      </dsp:nvSpPr>
      <dsp:spPr>
        <a:xfrm>
          <a:off x="0" y="703956"/>
          <a:ext cx="1082537" cy="6037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solidFill>
            </a:rPr>
            <a:t>Oct 2016</a:t>
          </a:r>
        </a:p>
      </dsp:txBody>
      <dsp:txXfrm>
        <a:off x="29472" y="733428"/>
        <a:ext cx="1023593" cy="544783"/>
      </dsp:txXfrm>
    </dsp:sp>
    <dsp:sp modelId="{C0C8901E-297D-4AC2-A807-AA3EB3B83BAE}">
      <dsp:nvSpPr>
        <dsp:cNvPr id="0" name=""/>
        <dsp:cNvSpPr/>
      </dsp:nvSpPr>
      <dsp:spPr>
        <a:xfrm>
          <a:off x="1211555" y="774249"/>
          <a:ext cx="7571605" cy="410678"/>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GB" sz="2000" kern="1200" dirty="0">
              <a:solidFill>
                <a:schemeClr val="tx1"/>
              </a:solidFill>
            </a:rPr>
            <a:t>FAO inter-department IATI Task Team established. </a:t>
          </a:r>
          <a:endParaRPr lang="en-GB" sz="2000" kern="1200" dirty="0"/>
        </a:p>
      </dsp:txBody>
      <dsp:txXfrm>
        <a:off x="1211555" y="825584"/>
        <a:ext cx="7417601" cy="308008"/>
      </dsp:txXfrm>
    </dsp:sp>
    <dsp:sp modelId="{35245695-0110-4AF6-B290-41B6C12282A6}">
      <dsp:nvSpPr>
        <dsp:cNvPr id="0" name=""/>
        <dsp:cNvSpPr/>
      </dsp:nvSpPr>
      <dsp:spPr>
        <a:xfrm>
          <a:off x="0" y="1406891"/>
          <a:ext cx="1077132" cy="5952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solidFill>
            </a:rPr>
            <a:t>Dec 2016</a:t>
          </a:r>
        </a:p>
      </dsp:txBody>
      <dsp:txXfrm>
        <a:off x="29057" y="1435948"/>
        <a:ext cx="1019018" cy="537126"/>
      </dsp:txXfrm>
    </dsp:sp>
    <dsp:sp modelId="{8B51CF7C-7DF9-4A9E-A04E-0B970FAF769C}">
      <dsp:nvSpPr>
        <dsp:cNvPr id="0" name=""/>
        <dsp:cNvSpPr/>
      </dsp:nvSpPr>
      <dsp:spPr>
        <a:xfrm>
          <a:off x="1207442" y="2180120"/>
          <a:ext cx="7509745" cy="560069"/>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n-US" sz="1800" kern="1200" dirty="0">
              <a:solidFill>
                <a:srgbClr val="00349C"/>
              </a:solidFill>
            </a:rPr>
            <a:t>FAO publishes1000+ projects to IATI, </a:t>
          </a:r>
          <a:r>
            <a:rPr lang="en-US" sz="1800" kern="1200" dirty="0">
              <a:solidFill>
                <a:schemeClr val="tx1"/>
              </a:solidFill>
            </a:rPr>
            <a:t>including all the basic variables (i.e. CRS purpose, Policy Markers etc..).</a:t>
          </a:r>
          <a:endParaRPr lang="en-GB" sz="1800" kern="1200" dirty="0"/>
        </a:p>
        <a:p>
          <a:pPr marL="285750" lvl="1" indent="-285750" algn="l" defTabSz="1600200">
            <a:lnSpc>
              <a:spcPct val="90000"/>
            </a:lnSpc>
            <a:spcBef>
              <a:spcPct val="0"/>
            </a:spcBef>
            <a:spcAft>
              <a:spcPct val="15000"/>
            </a:spcAft>
            <a:buChar char="•"/>
          </a:pPr>
          <a:endParaRPr lang="en-US" sz="3600" kern="1200" dirty="0"/>
        </a:p>
        <a:p>
          <a:pPr marL="285750" lvl="1" indent="-285750" algn="l" defTabSz="1600200">
            <a:lnSpc>
              <a:spcPct val="90000"/>
            </a:lnSpc>
            <a:spcBef>
              <a:spcPct val="0"/>
            </a:spcBef>
            <a:spcAft>
              <a:spcPct val="15000"/>
            </a:spcAft>
            <a:buChar char="•"/>
          </a:pPr>
          <a:endParaRPr lang="en-US" sz="3600" kern="1200" dirty="0"/>
        </a:p>
        <a:p>
          <a:pPr marL="285750" lvl="1" indent="-285750" algn="l" defTabSz="1600200">
            <a:lnSpc>
              <a:spcPct val="90000"/>
            </a:lnSpc>
            <a:spcBef>
              <a:spcPct val="0"/>
            </a:spcBef>
            <a:spcAft>
              <a:spcPct val="15000"/>
            </a:spcAft>
            <a:buChar char="•"/>
          </a:pPr>
          <a:endParaRPr lang="en-US" sz="3600" kern="1200" dirty="0"/>
        </a:p>
      </dsp:txBody>
      <dsp:txXfrm>
        <a:off x="1207442" y="2250129"/>
        <a:ext cx="7299719" cy="420051"/>
      </dsp:txXfrm>
    </dsp:sp>
    <dsp:sp modelId="{E38268C0-0C90-466C-B1FB-B6B8E777C36C}">
      <dsp:nvSpPr>
        <dsp:cNvPr id="0" name=""/>
        <dsp:cNvSpPr/>
      </dsp:nvSpPr>
      <dsp:spPr>
        <a:xfrm>
          <a:off x="0" y="2180121"/>
          <a:ext cx="1049720" cy="59140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solidFill>
            </a:rPr>
            <a:t> April 2017</a:t>
          </a:r>
        </a:p>
      </dsp:txBody>
      <dsp:txXfrm>
        <a:off x="28870" y="2208991"/>
        <a:ext cx="991980" cy="533662"/>
      </dsp:txXfrm>
    </dsp:sp>
    <dsp:sp modelId="{48634851-8416-418F-9949-2DD9DE4A201C}">
      <dsp:nvSpPr>
        <dsp:cNvPr id="0" name=""/>
        <dsp:cNvSpPr/>
      </dsp:nvSpPr>
      <dsp:spPr>
        <a:xfrm>
          <a:off x="1135402" y="2883055"/>
          <a:ext cx="7552705" cy="942940"/>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FAO </a:t>
          </a:r>
          <a:r>
            <a:rPr lang="en-GB" sz="1600" kern="1200" dirty="0">
              <a:solidFill>
                <a:srgbClr val="00349C"/>
              </a:solidFill>
            </a:rPr>
            <a:t>quarterly</a:t>
          </a:r>
          <a:r>
            <a:rPr lang="en-GB" sz="1600" kern="1200" dirty="0"/>
            <a:t> publishes projects to IATI; </a:t>
          </a:r>
          <a:r>
            <a:rPr lang="en-US" sz="1600" kern="1200" dirty="0">
              <a:solidFill>
                <a:schemeClr val="tx1"/>
              </a:solidFill>
            </a:rPr>
            <a:t>Consult with internal experts, OECD, WFP, IFAD, nutrition NGOs about a proposal to OECD-DAC to amend CRS classification.</a:t>
          </a:r>
          <a:endParaRPr lang="en-US" sz="1600" kern="1200" dirty="0"/>
        </a:p>
      </dsp:txBody>
      <dsp:txXfrm>
        <a:off x="1135402" y="3000923"/>
        <a:ext cx="7199103" cy="707205"/>
      </dsp:txXfrm>
    </dsp:sp>
    <dsp:sp modelId="{C40730B7-6AE2-4DA4-9AB4-DE72C232DF33}">
      <dsp:nvSpPr>
        <dsp:cNvPr id="0" name=""/>
        <dsp:cNvSpPr/>
      </dsp:nvSpPr>
      <dsp:spPr>
        <a:xfrm>
          <a:off x="0" y="3023642"/>
          <a:ext cx="1063935" cy="6590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chemeClr val="tx1"/>
              </a:solidFill>
            </a:rPr>
            <a:t>2017</a:t>
          </a:r>
        </a:p>
      </dsp:txBody>
      <dsp:txXfrm>
        <a:off x="32171" y="3055813"/>
        <a:ext cx="999593" cy="594678"/>
      </dsp:txXfrm>
    </dsp:sp>
    <dsp:sp modelId="{57D4D8F5-7779-434F-8133-020C3F5AF0AA}">
      <dsp:nvSpPr>
        <dsp:cNvPr id="0" name=""/>
        <dsp:cNvSpPr/>
      </dsp:nvSpPr>
      <dsp:spPr>
        <a:xfrm>
          <a:off x="1193707" y="3902739"/>
          <a:ext cx="7589453" cy="484085"/>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n-GB" sz="1800" kern="1200" dirty="0">
              <a:solidFill>
                <a:srgbClr val="00349C"/>
              </a:solidFill>
            </a:rPr>
            <a:t>FAO submits the proposal to OECD-DAC.</a:t>
          </a:r>
          <a:endParaRPr lang="en-GB" sz="1800" kern="1200" dirty="0"/>
        </a:p>
        <a:p>
          <a:pPr marL="285750" lvl="1" indent="-285750" algn="l" defTabSz="1600200">
            <a:lnSpc>
              <a:spcPct val="90000"/>
            </a:lnSpc>
            <a:spcBef>
              <a:spcPct val="0"/>
            </a:spcBef>
            <a:spcAft>
              <a:spcPct val="15000"/>
            </a:spcAft>
            <a:buChar char="•"/>
          </a:pPr>
          <a:endParaRPr lang="en-US" sz="3600" kern="1200" dirty="0"/>
        </a:p>
        <a:p>
          <a:pPr marL="285750" lvl="1" indent="-285750" algn="l" defTabSz="1600200">
            <a:lnSpc>
              <a:spcPct val="90000"/>
            </a:lnSpc>
            <a:spcBef>
              <a:spcPct val="0"/>
            </a:spcBef>
            <a:spcAft>
              <a:spcPct val="15000"/>
            </a:spcAft>
            <a:buChar char="•"/>
          </a:pPr>
          <a:endParaRPr lang="en-US" sz="3600" kern="1200" dirty="0"/>
        </a:p>
        <a:p>
          <a:pPr marL="285750" lvl="1" indent="-285750" algn="l" defTabSz="1600200">
            <a:lnSpc>
              <a:spcPct val="90000"/>
            </a:lnSpc>
            <a:spcBef>
              <a:spcPct val="0"/>
            </a:spcBef>
            <a:spcAft>
              <a:spcPct val="15000"/>
            </a:spcAft>
            <a:buChar char="•"/>
          </a:pPr>
          <a:endParaRPr lang="en-US" sz="3600" kern="1200"/>
        </a:p>
        <a:p>
          <a:pPr marL="228600" lvl="1" indent="-228600" algn="l" defTabSz="1066800">
            <a:lnSpc>
              <a:spcPct val="90000"/>
            </a:lnSpc>
            <a:spcBef>
              <a:spcPct val="0"/>
            </a:spcBef>
            <a:spcAft>
              <a:spcPct val="15000"/>
            </a:spcAft>
            <a:buChar char="•"/>
          </a:pPr>
          <a:endParaRPr lang="en-GB" sz="2400" kern="1200" dirty="0"/>
        </a:p>
        <a:p>
          <a:pPr marL="228600" lvl="1" indent="-228600" algn="l" defTabSz="1066800">
            <a:lnSpc>
              <a:spcPct val="90000"/>
            </a:lnSpc>
            <a:spcBef>
              <a:spcPct val="0"/>
            </a:spcBef>
            <a:spcAft>
              <a:spcPct val="15000"/>
            </a:spcAft>
            <a:buChar char="•"/>
          </a:pPr>
          <a:endParaRPr lang="en-GB" sz="2400" kern="1200" dirty="0"/>
        </a:p>
      </dsp:txBody>
      <dsp:txXfrm>
        <a:off x="1193707" y="3963250"/>
        <a:ext cx="7407921" cy="363063"/>
      </dsp:txXfrm>
    </dsp:sp>
    <dsp:sp modelId="{431E2E38-C083-4E86-91F3-C34DBAE853DE}">
      <dsp:nvSpPr>
        <dsp:cNvPr id="0" name=""/>
        <dsp:cNvSpPr/>
      </dsp:nvSpPr>
      <dsp:spPr>
        <a:xfrm>
          <a:off x="0" y="3859286"/>
          <a:ext cx="1110546" cy="6454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solidFill>
            </a:rPr>
            <a:t>Jan 2018</a:t>
          </a:r>
        </a:p>
      </dsp:txBody>
      <dsp:txXfrm>
        <a:off x="31506" y="3890792"/>
        <a:ext cx="1047534" cy="582400"/>
      </dsp:txXfrm>
    </dsp:sp>
    <dsp:sp modelId="{1140F7A6-8A77-4736-AF70-8C93FE49126F}">
      <dsp:nvSpPr>
        <dsp:cNvPr id="0" name=""/>
        <dsp:cNvSpPr/>
      </dsp:nvSpPr>
      <dsp:spPr>
        <a:xfrm>
          <a:off x="1242865" y="4407812"/>
          <a:ext cx="7536858" cy="920779"/>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n-GB" sz="1800" kern="1200" dirty="0"/>
            <a:t>FAO </a:t>
          </a:r>
          <a:r>
            <a:rPr lang="en-GB" sz="1800" kern="1200" dirty="0">
              <a:solidFill>
                <a:srgbClr val="00349C"/>
              </a:solidFill>
            </a:rPr>
            <a:t>quarterly</a:t>
          </a:r>
          <a:r>
            <a:rPr lang="en-GB" sz="1800" kern="1200" dirty="0"/>
            <a:t> publishes projects to IATI, refining elements and procedures. 3700 activities published. FAO reports ODA activities to OECD in June.</a:t>
          </a:r>
          <a:endParaRPr lang="en-US" sz="1800" kern="1200" dirty="0"/>
        </a:p>
      </dsp:txBody>
      <dsp:txXfrm>
        <a:off x="1242865" y="4522909"/>
        <a:ext cx="7191566" cy="690585"/>
      </dsp:txXfrm>
    </dsp:sp>
    <dsp:sp modelId="{E36584B7-C87E-4A3C-B330-3FA2F6BD1B88}">
      <dsp:nvSpPr>
        <dsp:cNvPr id="0" name=""/>
        <dsp:cNvSpPr/>
      </dsp:nvSpPr>
      <dsp:spPr>
        <a:xfrm flipH="1">
          <a:off x="0" y="4601842"/>
          <a:ext cx="1064006" cy="54927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solidFill>
            </a:rPr>
            <a:t>2018</a:t>
          </a:r>
        </a:p>
      </dsp:txBody>
      <dsp:txXfrm>
        <a:off x="26813" y="4628655"/>
        <a:ext cx="1010380" cy="4956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CB2441-457B-4999-B716-47C0167DBB67}">
      <dsp:nvSpPr>
        <dsp:cNvPr id="0" name=""/>
        <dsp:cNvSpPr/>
      </dsp:nvSpPr>
      <dsp:spPr>
        <a:xfrm>
          <a:off x="37" y="76362"/>
          <a:ext cx="3600364" cy="1213304"/>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rgbClr val="0033CC"/>
              </a:solidFill>
              <a:latin typeface="+mj-lt"/>
              <a:ea typeface="+mj-ea"/>
              <a:cs typeface="+mj-cs"/>
            </a:rPr>
            <a:t>Food security (including food loss and waste)</a:t>
          </a:r>
          <a:endParaRPr lang="en-US" sz="2400" kern="1200" dirty="0"/>
        </a:p>
      </dsp:txBody>
      <dsp:txXfrm>
        <a:off x="37" y="76362"/>
        <a:ext cx="3600364" cy="1213304"/>
      </dsp:txXfrm>
    </dsp:sp>
    <dsp:sp modelId="{086FF444-2AA5-4FB8-834B-E703F0ABB17B}">
      <dsp:nvSpPr>
        <dsp:cNvPr id="0" name=""/>
        <dsp:cNvSpPr/>
      </dsp:nvSpPr>
      <dsp:spPr>
        <a:xfrm>
          <a:off x="37" y="1289666"/>
          <a:ext cx="3600364" cy="317047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ts val="1200"/>
            </a:spcAft>
            <a:buChar char="•"/>
          </a:pPr>
          <a:r>
            <a:rPr lang="en-US" sz="2200" kern="1200" dirty="0">
              <a:solidFill>
                <a:srgbClr val="0033CC"/>
              </a:solidFill>
            </a:rPr>
            <a:t>$4.2 billion dollars</a:t>
          </a:r>
          <a:r>
            <a:rPr lang="en-US" sz="2200" kern="1200" dirty="0"/>
            <a:t>, </a:t>
          </a:r>
          <a:r>
            <a:rPr lang="en-US" sz="2200" kern="1200" dirty="0">
              <a:solidFill>
                <a:schemeClr val="tx1"/>
              </a:solidFill>
            </a:rPr>
            <a:t>1.1% of sector allocable aid (2013-2015).</a:t>
          </a:r>
        </a:p>
        <a:p>
          <a:pPr marL="228600" lvl="1" indent="-228600" algn="l" defTabSz="977900">
            <a:lnSpc>
              <a:spcPct val="90000"/>
            </a:lnSpc>
            <a:spcBef>
              <a:spcPct val="0"/>
            </a:spcBef>
            <a:spcAft>
              <a:spcPts val="1200"/>
            </a:spcAft>
            <a:buChar char="•"/>
          </a:pPr>
          <a:r>
            <a:rPr lang="en-US" sz="2200" kern="1200" dirty="0"/>
            <a:t>42 donors</a:t>
          </a:r>
        </a:p>
        <a:p>
          <a:pPr marL="228600" lvl="1" indent="-228600" algn="l" defTabSz="977900">
            <a:lnSpc>
              <a:spcPct val="90000"/>
            </a:lnSpc>
            <a:spcBef>
              <a:spcPct val="0"/>
            </a:spcBef>
            <a:spcAft>
              <a:spcPts val="1200"/>
            </a:spcAft>
            <a:buChar char="•"/>
          </a:pPr>
          <a:r>
            <a:rPr lang="en-US" sz="2200" kern="1200" dirty="0">
              <a:solidFill>
                <a:srgbClr val="0033CC"/>
              </a:solidFill>
            </a:rPr>
            <a:t>3,400 activities </a:t>
          </a:r>
        </a:p>
        <a:p>
          <a:pPr marL="228600" lvl="1" indent="-228600" algn="l" defTabSz="977900">
            <a:lnSpc>
              <a:spcPct val="90000"/>
            </a:lnSpc>
            <a:spcBef>
              <a:spcPct val="0"/>
            </a:spcBef>
            <a:spcAft>
              <a:spcPts val="1200"/>
            </a:spcAft>
            <a:buChar char="•"/>
          </a:pPr>
          <a:r>
            <a:rPr lang="en-US" sz="2200" kern="1200" dirty="0"/>
            <a:t>Identified across </a:t>
          </a:r>
          <a:r>
            <a:rPr lang="en-US" sz="2200" kern="1200" dirty="0">
              <a:solidFill>
                <a:srgbClr val="0033CC"/>
              </a:solidFill>
            </a:rPr>
            <a:t>97 purposes </a:t>
          </a:r>
        </a:p>
      </dsp:txBody>
      <dsp:txXfrm>
        <a:off x="37" y="1289666"/>
        <a:ext cx="3600364" cy="3170475"/>
      </dsp:txXfrm>
    </dsp:sp>
    <dsp:sp modelId="{175164A9-71E8-459A-89BD-D25D49B769A2}">
      <dsp:nvSpPr>
        <dsp:cNvPr id="0" name=""/>
        <dsp:cNvSpPr/>
      </dsp:nvSpPr>
      <dsp:spPr>
        <a:xfrm>
          <a:off x="4104453" y="76362"/>
          <a:ext cx="3600364" cy="1213304"/>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US" sz="2200" b="1" kern="1200" dirty="0">
              <a:solidFill>
                <a:srgbClr val="0033CC"/>
              </a:solidFill>
              <a:latin typeface="+mj-lt"/>
              <a:ea typeface="+mj-ea"/>
              <a:cs typeface="+mj-cs"/>
            </a:rPr>
            <a:t>Food safety and quality</a:t>
          </a:r>
          <a:endParaRPr lang="en-US" sz="2200" kern="1200" dirty="0"/>
        </a:p>
      </dsp:txBody>
      <dsp:txXfrm>
        <a:off x="4104453" y="76362"/>
        <a:ext cx="3600364" cy="1213304"/>
      </dsp:txXfrm>
    </dsp:sp>
    <dsp:sp modelId="{4D0DA941-3B9C-4DF6-9DD6-C7B0C4EB122A}">
      <dsp:nvSpPr>
        <dsp:cNvPr id="0" name=""/>
        <dsp:cNvSpPr/>
      </dsp:nvSpPr>
      <dsp:spPr>
        <a:xfrm>
          <a:off x="4104453" y="1289666"/>
          <a:ext cx="3600364" cy="317047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ts val="1200"/>
            </a:spcAft>
            <a:buChar char="•"/>
          </a:pPr>
          <a:r>
            <a:rPr lang="en-US" sz="2200" kern="1200" dirty="0">
              <a:solidFill>
                <a:srgbClr val="0033CC"/>
              </a:solidFill>
            </a:rPr>
            <a:t>$0.3 billion dollars</a:t>
          </a:r>
          <a:r>
            <a:rPr lang="en-US" sz="2200" kern="1200" dirty="0"/>
            <a:t>,  0.07% of sector allocable aid </a:t>
          </a:r>
          <a:r>
            <a:rPr lang="en-US" sz="2200" kern="1200" dirty="0">
              <a:solidFill>
                <a:schemeClr val="tx1"/>
              </a:solidFill>
            </a:rPr>
            <a:t>(2013-2015)</a:t>
          </a:r>
          <a:r>
            <a:rPr lang="en-US" sz="2200" kern="1200" dirty="0"/>
            <a:t>. </a:t>
          </a:r>
        </a:p>
        <a:p>
          <a:pPr marL="228600" lvl="1" indent="-228600" algn="l" defTabSz="977900">
            <a:lnSpc>
              <a:spcPct val="90000"/>
            </a:lnSpc>
            <a:spcBef>
              <a:spcPct val="0"/>
            </a:spcBef>
            <a:spcAft>
              <a:spcPts val="1200"/>
            </a:spcAft>
            <a:buChar char="•"/>
          </a:pPr>
          <a:r>
            <a:rPr lang="en-US" sz="2200" kern="1200" dirty="0"/>
            <a:t>30 donors</a:t>
          </a:r>
        </a:p>
        <a:p>
          <a:pPr marL="228600" lvl="1" indent="-228600" algn="l" defTabSz="977900">
            <a:lnSpc>
              <a:spcPct val="90000"/>
            </a:lnSpc>
            <a:spcBef>
              <a:spcPct val="0"/>
            </a:spcBef>
            <a:spcAft>
              <a:spcPts val="1200"/>
            </a:spcAft>
            <a:buChar char="•"/>
          </a:pPr>
          <a:r>
            <a:rPr lang="en-US" sz="2200" kern="1200" dirty="0">
              <a:solidFill>
                <a:srgbClr val="0033CC"/>
              </a:solidFill>
            </a:rPr>
            <a:t>500 activities</a:t>
          </a:r>
        </a:p>
        <a:p>
          <a:pPr marL="228600" lvl="1" indent="-228600" algn="l" defTabSz="977900">
            <a:lnSpc>
              <a:spcPct val="90000"/>
            </a:lnSpc>
            <a:spcBef>
              <a:spcPct val="0"/>
            </a:spcBef>
            <a:spcAft>
              <a:spcPts val="1200"/>
            </a:spcAft>
            <a:buChar char="•"/>
          </a:pPr>
          <a:r>
            <a:rPr lang="en-US" sz="2200" kern="1200" dirty="0"/>
            <a:t>Identified across </a:t>
          </a:r>
          <a:r>
            <a:rPr lang="en-US" sz="2200" kern="1200" dirty="0">
              <a:solidFill>
                <a:srgbClr val="0033CC"/>
              </a:solidFill>
            </a:rPr>
            <a:t>39 purposes</a:t>
          </a:r>
        </a:p>
      </dsp:txBody>
      <dsp:txXfrm>
        <a:off x="4104453" y="1289666"/>
        <a:ext cx="3600364" cy="317047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393556-4D31-4F5E-83FB-32F8EF811B41}">
      <dsp:nvSpPr>
        <dsp:cNvPr id="0" name=""/>
        <dsp:cNvSpPr/>
      </dsp:nvSpPr>
      <dsp:spPr>
        <a:xfrm>
          <a:off x="0" y="1364"/>
          <a:ext cx="8424936" cy="79453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l" defTabSz="1111250">
            <a:lnSpc>
              <a:spcPct val="90000"/>
            </a:lnSpc>
            <a:spcBef>
              <a:spcPct val="0"/>
            </a:spcBef>
            <a:spcAft>
              <a:spcPct val="35000"/>
            </a:spcAft>
            <a:buNone/>
          </a:pPr>
          <a:r>
            <a:rPr lang="en-GB" sz="2500" b="1" kern="1200" dirty="0">
              <a:solidFill>
                <a:schemeClr val="tx1"/>
              </a:solidFill>
              <a:ea typeface="+mn-ea"/>
              <a:cs typeface="+mn-cs"/>
            </a:rPr>
            <a:t>(a) Minimize reporter burden</a:t>
          </a:r>
          <a:endParaRPr lang="en-US" sz="2500" kern="1200" dirty="0"/>
        </a:p>
      </dsp:txBody>
      <dsp:txXfrm>
        <a:off x="0" y="1364"/>
        <a:ext cx="8424936" cy="794531"/>
      </dsp:txXfrm>
    </dsp:sp>
    <dsp:sp modelId="{6EC9C36A-A36B-4CEF-ABAB-801BA568F750}">
      <dsp:nvSpPr>
        <dsp:cNvPr id="0" name=""/>
        <dsp:cNvSpPr/>
      </dsp:nvSpPr>
      <dsp:spPr>
        <a:xfrm>
          <a:off x="0" y="835622"/>
          <a:ext cx="8424936" cy="79453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l" defTabSz="1111250" rtl="0">
            <a:lnSpc>
              <a:spcPct val="90000"/>
            </a:lnSpc>
            <a:spcBef>
              <a:spcPct val="0"/>
            </a:spcBef>
            <a:spcAft>
              <a:spcPct val="35000"/>
            </a:spcAft>
            <a:buNone/>
          </a:pPr>
          <a:r>
            <a:rPr lang="en-GB" sz="2500" b="1" kern="1200" dirty="0">
              <a:solidFill>
                <a:schemeClr val="tx1"/>
              </a:solidFill>
            </a:rPr>
            <a:t>(b) Ensure reporting feasibility</a:t>
          </a:r>
          <a:endParaRPr lang="en-US" sz="2500" kern="1200" dirty="0"/>
        </a:p>
      </dsp:txBody>
      <dsp:txXfrm>
        <a:off x="0" y="835622"/>
        <a:ext cx="8424936" cy="794531"/>
      </dsp:txXfrm>
    </dsp:sp>
    <dsp:sp modelId="{B59350E1-1983-4C8B-8F87-FC9739A34E71}">
      <dsp:nvSpPr>
        <dsp:cNvPr id="0" name=""/>
        <dsp:cNvSpPr/>
      </dsp:nvSpPr>
      <dsp:spPr>
        <a:xfrm>
          <a:off x="0" y="1669881"/>
          <a:ext cx="8424936" cy="79453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l" defTabSz="1111250" rtl="0">
            <a:lnSpc>
              <a:spcPct val="90000"/>
            </a:lnSpc>
            <a:spcBef>
              <a:spcPct val="0"/>
            </a:spcBef>
            <a:spcAft>
              <a:spcPct val="35000"/>
            </a:spcAft>
            <a:buNone/>
          </a:pPr>
          <a:r>
            <a:rPr lang="en-GB" sz="2500" b="1" kern="1200" dirty="0">
              <a:solidFill>
                <a:schemeClr val="tx1"/>
              </a:solidFill>
            </a:rPr>
            <a:t>(c) Ensure data relevance</a:t>
          </a:r>
          <a:endParaRPr lang="en-US" sz="2500" kern="1200" dirty="0"/>
        </a:p>
      </dsp:txBody>
      <dsp:txXfrm>
        <a:off x="0" y="1669881"/>
        <a:ext cx="8424936" cy="794531"/>
      </dsp:txXfrm>
    </dsp:sp>
    <dsp:sp modelId="{870FBD95-C035-4DDE-96C2-17A1FC849170}">
      <dsp:nvSpPr>
        <dsp:cNvPr id="0" name=""/>
        <dsp:cNvSpPr/>
      </dsp:nvSpPr>
      <dsp:spPr>
        <a:xfrm>
          <a:off x="0" y="2504139"/>
          <a:ext cx="8424936" cy="79453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l" defTabSz="1111250" rtl="0">
            <a:lnSpc>
              <a:spcPct val="90000"/>
            </a:lnSpc>
            <a:spcBef>
              <a:spcPct val="0"/>
            </a:spcBef>
            <a:spcAft>
              <a:spcPct val="35000"/>
            </a:spcAft>
            <a:buNone/>
          </a:pPr>
          <a:r>
            <a:rPr lang="en-GB" sz="2500" b="1" kern="1200" dirty="0">
              <a:solidFill>
                <a:schemeClr val="tx1"/>
              </a:solidFill>
            </a:rPr>
            <a:t>(d) Minimize structural breaks</a:t>
          </a:r>
          <a:endParaRPr lang="en-US" sz="2500" kern="1200" dirty="0">
            <a:solidFill>
              <a:schemeClr val="tx1"/>
            </a:solidFill>
          </a:endParaRPr>
        </a:p>
      </dsp:txBody>
      <dsp:txXfrm>
        <a:off x="0" y="2504139"/>
        <a:ext cx="8424936" cy="794531"/>
      </dsp:txXfrm>
    </dsp:sp>
    <dsp:sp modelId="{6DD856C6-6E03-422F-A162-9FF1A77844FE}">
      <dsp:nvSpPr>
        <dsp:cNvPr id="0" name=""/>
        <dsp:cNvSpPr/>
      </dsp:nvSpPr>
      <dsp:spPr>
        <a:xfrm>
          <a:off x="0" y="3338397"/>
          <a:ext cx="8424936" cy="79453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l" defTabSz="1111250" rtl="0">
            <a:lnSpc>
              <a:spcPct val="90000"/>
            </a:lnSpc>
            <a:spcBef>
              <a:spcPct val="0"/>
            </a:spcBef>
            <a:spcAft>
              <a:spcPct val="35000"/>
            </a:spcAft>
            <a:buNone/>
          </a:pPr>
          <a:r>
            <a:rPr lang="en-GB" sz="2500" b="1" kern="1200" dirty="0">
              <a:solidFill>
                <a:schemeClr val="tx1"/>
              </a:solidFill>
            </a:rPr>
            <a:t>(e) E</a:t>
          </a:r>
          <a:r>
            <a:rPr lang="en-US" sz="2500" b="1" kern="1200" baseline="0" dirty="0" err="1">
              <a:solidFill>
                <a:schemeClr val="tx1"/>
              </a:solidFill>
            </a:rPr>
            <a:t>nsure</a:t>
          </a:r>
          <a:r>
            <a:rPr lang="en-US" sz="2500" b="1" kern="1200" baseline="0" dirty="0">
              <a:solidFill>
                <a:schemeClr val="tx1"/>
              </a:solidFill>
            </a:rPr>
            <a:t> alignment with recently accepted proposals </a:t>
          </a:r>
          <a:endParaRPr lang="en-US" sz="2500" b="1" kern="1200" dirty="0">
            <a:solidFill>
              <a:schemeClr val="tx1"/>
            </a:solidFill>
          </a:endParaRPr>
        </a:p>
      </dsp:txBody>
      <dsp:txXfrm>
        <a:off x="0" y="3338397"/>
        <a:ext cx="8424936" cy="794531"/>
      </dsp:txXfrm>
    </dsp:sp>
    <dsp:sp modelId="{2B9E7C44-B112-4B1D-9552-B6B9D12367DF}">
      <dsp:nvSpPr>
        <dsp:cNvPr id="0" name=""/>
        <dsp:cNvSpPr/>
      </dsp:nvSpPr>
      <dsp:spPr>
        <a:xfrm>
          <a:off x="0" y="4172655"/>
          <a:ext cx="8424936" cy="79453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l" defTabSz="1111250" rtl="0">
            <a:lnSpc>
              <a:spcPct val="90000"/>
            </a:lnSpc>
            <a:spcBef>
              <a:spcPct val="0"/>
            </a:spcBef>
            <a:spcAft>
              <a:spcPct val="35000"/>
            </a:spcAft>
            <a:buNone/>
          </a:pPr>
          <a:r>
            <a:rPr lang="en-GB" sz="2500" b="1" kern="1200" dirty="0">
              <a:solidFill>
                <a:schemeClr val="tx1"/>
              </a:solidFill>
            </a:rPr>
            <a:t>(f) Ensure internal balance</a:t>
          </a:r>
          <a:endParaRPr lang="en-US" sz="2500" b="1" kern="1200" dirty="0">
            <a:solidFill>
              <a:schemeClr val="tx1"/>
            </a:solidFill>
          </a:endParaRPr>
        </a:p>
      </dsp:txBody>
      <dsp:txXfrm>
        <a:off x="0" y="4172655"/>
        <a:ext cx="8424936" cy="794531"/>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4284" cy="496333"/>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48634" y="0"/>
            <a:ext cx="2944284" cy="496333"/>
          </a:xfrm>
          <a:prstGeom prst="rect">
            <a:avLst/>
          </a:prstGeom>
        </p:spPr>
        <p:txBody>
          <a:bodyPr vert="horz" lIns="91440" tIns="45720" rIns="91440" bIns="45720" rtlCol="0"/>
          <a:lstStyle>
            <a:lvl1pPr algn="r">
              <a:defRPr sz="1200"/>
            </a:lvl1pPr>
          </a:lstStyle>
          <a:p>
            <a:pPr>
              <a:defRPr/>
            </a:pPr>
            <a:fld id="{BD7E74FD-CB55-4AA2-BE39-793BB0114A78}" type="datetimeFigureOut">
              <a:rPr lang="en-US"/>
              <a:pPr>
                <a:defRPr/>
              </a:pPr>
              <a:t>11/26/2018</a:t>
            </a:fld>
            <a:endParaRPr lang="en-US"/>
          </a:p>
        </p:txBody>
      </p:sp>
      <p:sp>
        <p:nvSpPr>
          <p:cNvPr id="4" name="Footer Placeholder 3"/>
          <p:cNvSpPr>
            <a:spLocks noGrp="1"/>
          </p:cNvSpPr>
          <p:nvPr>
            <p:ph type="ftr" sz="quarter" idx="2"/>
          </p:nvPr>
        </p:nvSpPr>
        <p:spPr>
          <a:xfrm>
            <a:off x="1" y="9433483"/>
            <a:ext cx="2944284" cy="496332"/>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48634" y="9433483"/>
            <a:ext cx="2944284" cy="496332"/>
          </a:xfrm>
          <a:prstGeom prst="rect">
            <a:avLst/>
          </a:prstGeom>
        </p:spPr>
        <p:txBody>
          <a:bodyPr vert="horz" lIns="91440" tIns="45720" rIns="91440" bIns="45720" rtlCol="0" anchor="b"/>
          <a:lstStyle>
            <a:lvl1pPr algn="r">
              <a:defRPr sz="1200"/>
            </a:lvl1pPr>
          </a:lstStyle>
          <a:p>
            <a:pPr>
              <a:defRPr/>
            </a:pPr>
            <a:fld id="{ACFEE569-FD19-47AF-9BBA-F357F7B0CBC3}" type="slidenum">
              <a:rPr lang="en-US"/>
              <a:pPr>
                <a:defRPr/>
              </a:pPr>
              <a:t>‹#›</a:t>
            </a:fld>
            <a:endParaRPr lang="en-US"/>
          </a:p>
        </p:txBody>
      </p:sp>
    </p:spTree>
    <p:extLst>
      <p:ext uri="{BB962C8B-B14F-4D97-AF65-F5344CB8AC3E}">
        <p14:creationId xmlns:p14="http://schemas.microsoft.com/office/powerpoint/2010/main" val="11983018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1" y="0"/>
            <a:ext cx="2944284" cy="49633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18435" name="Rectangle 3"/>
          <p:cNvSpPr>
            <a:spLocks noGrp="1" noChangeArrowheads="1"/>
          </p:cNvSpPr>
          <p:nvPr>
            <p:ph type="dt" idx="1"/>
          </p:nvPr>
        </p:nvSpPr>
        <p:spPr bwMode="auto">
          <a:xfrm>
            <a:off x="3848634" y="0"/>
            <a:ext cx="2944284" cy="49633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16388" name="Rectangle 4"/>
          <p:cNvSpPr>
            <a:spLocks noGrp="1" noRot="1" noChangeAspect="1" noChangeArrowheads="1" noTextEdit="1"/>
          </p:cNvSpPr>
          <p:nvPr>
            <p:ph type="sldImg" idx="2"/>
          </p:nvPr>
        </p:nvSpPr>
        <p:spPr bwMode="auto">
          <a:xfrm>
            <a:off x="915988" y="746125"/>
            <a:ext cx="4962525" cy="3722688"/>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679451" y="4717535"/>
            <a:ext cx="5435600" cy="44685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8438" name="Rectangle 6"/>
          <p:cNvSpPr>
            <a:spLocks noGrp="1" noChangeArrowheads="1"/>
          </p:cNvSpPr>
          <p:nvPr>
            <p:ph type="ftr" sz="quarter" idx="4"/>
          </p:nvPr>
        </p:nvSpPr>
        <p:spPr bwMode="auto">
          <a:xfrm>
            <a:off x="1" y="9433483"/>
            <a:ext cx="2944284"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18439" name="Rectangle 7"/>
          <p:cNvSpPr>
            <a:spLocks noGrp="1" noChangeArrowheads="1"/>
          </p:cNvSpPr>
          <p:nvPr>
            <p:ph type="sldNum" sz="quarter" idx="5"/>
          </p:nvPr>
        </p:nvSpPr>
        <p:spPr bwMode="auto">
          <a:xfrm>
            <a:off x="3848634" y="9433483"/>
            <a:ext cx="2944284"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69E87C0-68BF-4120-8AF4-5E6F1F83809D}" type="slidenum">
              <a:rPr lang="en-GB"/>
              <a:pPr>
                <a:defRPr/>
              </a:pPr>
              <a:t>‹#›</a:t>
            </a:fld>
            <a:endParaRPr lang="en-GB"/>
          </a:p>
        </p:txBody>
      </p:sp>
    </p:spTree>
    <p:extLst>
      <p:ext uri="{BB962C8B-B14F-4D97-AF65-F5344CB8AC3E}">
        <p14:creationId xmlns:p14="http://schemas.microsoft.com/office/powerpoint/2010/main" val="25538986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269E87C0-68BF-4120-8AF4-5E6F1F83809D}" type="slidenum">
              <a:rPr lang="en-GB" smtClean="0"/>
              <a:pPr>
                <a:defRPr/>
              </a:pPr>
              <a:t>1</a:t>
            </a:fld>
            <a:endParaRPr lang="en-GB"/>
          </a:p>
        </p:txBody>
      </p:sp>
    </p:spTree>
    <p:extLst>
      <p:ext uri="{BB962C8B-B14F-4D97-AF65-F5344CB8AC3E}">
        <p14:creationId xmlns:p14="http://schemas.microsoft.com/office/powerpoint/2010/main" val="20231202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Arial" charset="0"/>
                <a:ea typeface="+mn-ea"/>
                <a:cs typeface="+mn-cs"/>
              </a:rPr>
              <a:t>Food security by its very nature is multi-dimensional and multi-sectoral. If the activity pertains to a cross-sectoral food security policy and programme and not sector specific, then it should be coded under 430XX by default; else if the intervention occurs say in the agriculture sector with the aim of addressing food security, then it should be coded under Agriculture (e.g. 31110). The principle for using code 430XX follows the same principle for reporting environmental protection sector code 410- “Sector specific environmental protection activities should be included in the respective sectors, and the environment marker checked. Multi-sector/cross-cutting includes only environment activities not allocable by sector”.</a:t>
            </a:r>
            <a:endParaRPr lang="en-US" sz="1200" kern="1200" dirty="0">
              <a:solidFill>
                <a:schemeClr val="tx1"/>
              </a:solidFill>
              <a:effectLst/>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269E87C0-68BF-4120-8AF4-5E6F1F83809D}" type="slidenum">
              <a:rPr lang="en-GB" smtClean="0"/>
              <a:pPr>
                <a:defRPr/>
              </a:pPr>
              <a:t>10</a:t>
            </a:fld>
            <a:endParaRPr lang="en-GB"/>
          </a:p>
        </p:txBody>
      </p:sp>
    </p:spTree>
    <p:extLst>
      <p:ext uri="{BB962C8B-B14F-4D97-AF65-F5344CB8AC3E}">
        <p14:creationId xmlns:p14="http://schemas.microsoft.com/office/powerpoint/2010/main" val="23429544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GB" sz="1200" kern="1200" dirty="0">
                <a:solidFill>
                  <a:schemeClr val="tx1"/>
                </a:solidFill>
                <a:effectLst/>
                <a:latin typeface="Arial" charset="0"/>
                <a:ea typeface="+mn-ea"/>
                <a:cs typeface="+mn-cs"/>
              </a:rPr>
              <a:t>The proposed new 430XX code includes “</a:t>
            </a:r>
            <a:r>
              <a:rPr lang="en-GB" sz="1200" i="1" kern="1200" dirty="0">
                <a:solidFill>
                  <a:schemeClr val="tx1"/>
                </a:solidFill>
                <a:effectLst/>
                <a:latin typeface="Arial" charset="0"/>
                <a:ea typeface="+mn-ea"/>
                <a:cs typeface="+mn-cs"/>
              </a:rPr>
              <a:t>Household food security programmes</a:t>
            </a:r>
            <a:r>
              <a:rPr lang="en-GB" sz="1200" kern="1200" dirty="0">
                <a:solidFill>
                  <a:schemeClr val="tx1"/>
                </a:solidFill>
                <a:effectLst/>
                <a:latin typeface="Arial" charset="0"/>
                <a:ea typeface="+mn-ea"/>
                <a:cs typeface="+mn-cs"/>
              </a:rPr>
              <a:t>” that were previously the focus of the code 52020 approved at the July 2017 WP-STAT meeting (but not yet in effect). The change in the sector category addresses the concerns expressed by some members about the exclusion of this code from the CPA calculation. Including “</a:t>
            </a:r>
            <a:r>
              <a:rPr lang="en-GB" sz="1200" i="1" kern="1200" dirty="0">
                <a:solidFill>
                  <a:schemeClr val="tx1"/>
                </a:solidFill>
                <a:effectLst/>
                <a:latin typeface="Arial" charset="0"/>
                <a:ea typeface="+mn-ea"/>
                <a:cs typeface="+mn-cs"/>
              </a:rPr>
              <a:t>Household food security programmes</a:t>
            </a:r>
            <a:r>
              <a:rPr lang="en-GB" sz="1200" kern="1200" dirty="0">
                <a:solidFill>
                  <a:schemeClr val="tx1"/>
                </a:solidFill>
                <a:effectLst/>
                <a:latin typeface="Arial" charset="0"/>
                <a:ea typeface="+mn-ea"/>
                <a:cs typeface="+mn-cs"/>
              </a:rPr>
              <a:t>” in the proposed new code 430XX and deleting the code 52020 would resolve this issue.   </a:t>
            </a:r>
            <a:endParaRPr lang="en-US" sz="1200" kern="1200" dirty="0">
              <a:solidFill>
                <a:schemeClr val="tx1"/>
              </a:solidFill>
              <a:effectLst/>
              <a:latin typeface="Arial" charset="0"/>
              <a:ea typeface="+mn-ea"/>
              <a:cs typeface="+mn-cs"/>
            </a:endParaRPr>
          </a:p>
          <a:p>
            <a:r>
              <a:rPr lang="en-GB" sz="1200" kern="1200" dirty="0">
                <a:solidFill>
                  <a:schemeClr val="tx1"/>
                </a:solidFill>
                <a:effectLst/>
                <a:latin typeface="Arial" charset="0"/>
                <a:ea typeface="+mn-ea"/>
                <a:cs typeface="+mn-cs"/>
              </a:rPr>
              <a:t> </a:t>
            </a:r>
            <a:endParaRPr lang="en-US" sz="1200" kern="1200" dirty="0">
              <a:solidFill>
                <a:schemeClr val="tx1"/>
              </a:solidFill>
              <a:effectLst/>
              <a:latin typeface="Arial" charset="0"/>
              <a:ea typeface="+mn-ea"/>
              <a:cs typeface="+mn-cs"/>
            </a:endParaRPr>
          </a:p>
          <a:p>
            <a:r>
              <a:rPr lang="en-GB" sz="1200" kern="1200" dirty="0">
                <a:solidFill>
                  <a:schemeClr val="tx1"/>
                </a:solidFill>
                <a:effectLst/>
                <a:latin typeface="Arial" charset="0"/>
                <a:ea typeface="+mn-ea"/>
                <a:cs typeface="+mn-cs"/>
              </a:rPr>
              <a:t> </a:t>
            </a:r>
            <a:endParaRPr lang="en-US" sz="1200" kern="1200" dirty="0">
              <a:solidFill>
                <a:schemeClr val="tx1"/>
              </a:solidFill>
              <a:effectLst/>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269E87C0-68BF-4120-8AF4-5E6F1F83809D}" type="slidenum">
              <a:rPr lang="en-GB" smtClean="0"/>
              <a:pPr>
                <a:defRPr/>
              </a:pPr>
              <a:t>11</a:t>
            </a:fld>
            <a:endParaRPr lang="en-GB"/>
          </a:p>
        </p:txBody>
      </p:sp>
    </p:spTree>
    <p:extLst>
      <p:ext uri="{BB962C8B-B14F-4D97-AF65-F5344CB8AC3E}">
        <p14:creationId xmlns:p14="http://schemas.microsoft.com/office/powerpoint/2010/main" val="19466963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Arial" charset="0"/>
                <a:ea typeface="+mn-ea"/>
                <a:cs typeface="+mn-cs"/>
              </a:rPr>
              <a:t>As Members were generally cautious about the introduction of new policy marker, referring in particular to the ongoing review of the policy markers, the introduction of a new policy marker on food security is put on hold pending the outcome to the ongoing review process. </a:t>
            </a:r>
            <a:endParaRPr lang="en-US" dirty="0"/>
          </a:p>
          <a:p>
            <a:endParaRPr lang="en-US" dirty="0"/>
          </a:p>
          <a:p>
            <a:r>
              <a:rPr lang="en-US" dirty="0"/>
              <a:t>This proposal recommends to include a new policy marker for Food security. As defined in paragraph 10, Food security is both multi-sectoral and multi-dimensional, and includes availability, access, utilization and stability of food. A new purpose code to cover Food security program and policy administration is essential to address the significant aid flows in this domain, but will not cover all the requisite dimensions nor the increasing interest in Food security world-wide. </a:t>
            </a:r>
          </a:p>
          <a:p>
            <a:endParaRPr lang="en-US" dirty="0"/>
          </a:p>
          <a:p>
            <a:r>
              <a:rPr lang="en-US" dirty="0"/>
              <a:t>28. Efforts by the G77 focused on development of a Food Security indicator for aid flows by aggregating aid under relevant purpose codes (e.g. agriculture, fisheries, agro-industries, transportation, food aid, etc.) or aggregating relevant observations using semantic searches (e.g. food security, rural roads, etc.). A superior approach is to create a policy marker that identifies interventions across sectors and dimensions that have a food security objective. </a:t>
            </a:r>
          </a:p>
          <a:p>
            <a:endParaRPr lang="en-US" dirty="0"/>
          </a:p>
          <a:p>
            <a:r>
              <a:rPr lang="en-US" dirty="0"/>
              <a:t>29. As such, this proposal recommends the introduction of a Food Security policy marker, as follows: Food Security Policy Marker • Principal (marked 2) means that food security is the main objective of the project/</a:t>
            </a:r>
            <a:r>
              <a:rPr lang="en-US" dirty="0" err="1"/>
              <a:t>programme</a:t>
            </a:r>
            <a:r>
              <a:rPr lang="en-US" dirty="0"/>
              <a:t> and is fundamental is its design an expected results. The project/</a:t>
            </a:r>
            <a:r>
              <a:rPr lang="en-US" dirty="0" err="1"/>
              <a:t>programme</a:t>
            </a:r>
            <a:r>
              <a:rPr lang="en-US" dirty="0"/>
              <a:t> would not have been undertaken without this objective. • Significant (marked 1) means that food security is an important and deliberate objective, but not the principal reason for undertaking the project/</a:t>
            </a:r>
            <a:r>
              <a:rPr lang="en-US" dirty="0" err="1"/>
              <a:t>programme</a:t>
            </a:r>
            <a:r>
              <a:rPr lang="en-US" dirty="0"/>
              <a:t>. • Not targeted (marked 0) means that the project/</a:t>
            </a:r>
            <a:r>
              <a:rPr lang="en-US" dirty="0" err="1"/>
              <a:t>programme</a:t>
            </a:r>
            <a:r>
              <a:rPr lang="en-US" dirty="0"/>
              <a:t> has been screened against the food security marker but has not been found to target food security</a:t>
            </a:r>
          </a:p>
          <a:p>
            <a:endParaRPr lang="en-US" dirty="0"/>
          </a:p>
          <a:p>
            <a:r>
              <a:rPr lang="en-US" dirty="0"/>
              <a:t>_________________________________________________________________</a:t>
            </a:r>
          </a:p>
          <a:p>
            <a:endParaRPr lang="en-US" dirty="0"/>
          </a:p>
          <a:p>
            <a:endParaRPr lang="en-US" dirty="0"/>
          </a:p>
          <a:p>
            <a:r>
              <a:rPr lang="en-US" dirty="0"/>
              <a:t>Agenda 2030 increases the need to track aid expenditures in support of the 17 SDG goals and its 169 targets. Monitoring external aid in support of the SDG targets is essential to compare progress, or its lack, across countries, and identify funding opportunities and challenges. </a:t>
            </a:r>
          </a:p>
          <a:p>
            <a:endParaRPr lang="en-US" dirty="0"/>
          </a:p>
          <a:p>
            <a:r>
              <a:rPr lang="en-US" dirty="0"/>
              <a:t>The mapping between CRS purposes and SDG targets, however, is problematic due to difficulties in one-to-one mapping, which is necessary in order to enable monitoring of aid flows to SDG targets, in the current CRS system, while ensuring no double counting and ensuring </a:t>
            </a:r>
            <a:r>
              <a:rPr lang="en-US" dirty="0" err="1"/>
              <a:t>aggregatability</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269E87C0-68BF-4120-8AF4-5E6F1F83809D}" type="slidenum">
              <a:rPr lang="en-GB" smtClean="0"/>
              <a:pPr>
                <a:defRPr/>
              </a:pPr>
              <a:t>12</a:t>
            </a:fld>
            <a:endParaRPr lang="en-GB"/>
          </a:p>
        </p:txBody>
      </p:sp>
    </p:spTree>
    <p:extLst>
      <p:ext uri="{BB962C8B-B14F-4D97-AF65-F5344CB8AC3E}">
        <p14:creationId xmlns:p14="http://schemas.microsoft.com/office/powerpoint/2010/main" val="30490317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69E87C0-68BF-4120-8AF4-5E6F1F83809D}" type="slidenum">
              <a:rPr lang="en-GB" smtClean="0"/>
              <a:pPr>
                <a:defRPr/>
              </a:pPr>
              <a:t>14</a:t>
            </a:fld>
            <a:endParaRPr lang="en-GB"/>
          </a:p>
        </p:txBody>
      </p:sp>
    </p:spTree>
    <p:extLst>
      <p:ext uri="{BB962C8B-B14F-4D97-AF65-F5344CB8AC3E}">
        <p14:creationId xmlns:p14="http://schemas.microsoft.com/office/powerpoint/2010/main" val="151682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DF6E8EE-B7FD-4531-AEE7-C8C8C6E7C8AC}" type="slidenum">
              <a:rPr lang="fr-FR" smtClean="0"/>
              <a:pPr/>
              <a:t>15</a:t>
            </a:fld>
            <a:endParaRPr lang="fr-FR"/>
          </a:p>
        </p:txBody>
      </p:sp>
    </p:spTree>
    <p:extLst>
      <p:ext uri="{BB962C8B-B14F-4D97-AF65-F5344CB8AC3E}">
        <p14:creationId xmlns:p14="http://schemas.microsoft.com/office/powerpoint/2010/main" val="3914153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269E87C0-68BF-4120-8AF4-5E6F1F83809D}" type="slidenum">
              <a:rPr lang="en-GB" smtClean="0"/>
              <a:pPr>
                <a:defRPr/>
              </a:pPr>
              <a:t>2</a:t>
            </a:fld>
            <a:endParaRPr lang="en-GB"/>
          </a:p>
        </p:txBody>
      </p:sp>
    </p:spTree>
    <p:extLst>
      <p:ext uri="{BB962C8B-B14F-4D97-AF65-F5344CB8AC3E}">
        <p14:creationId xmlns:p14="http://schemas.microsoft.com/office/powerpoint/2010/main" val="3051146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endParaRPr lang="en-US" sz="1400" b="0" dirty="0">
              <a:solidFill>
                <a:schemeClr val="tx1"/>
              </a:solidFill>
            </a:endParaRPr>
          </a:p>
        </p:txBody>
      </p:sp>
      <p:sp>
        <p:nvSpPr>
          <p:cNvPr id="4" name="Slide Number Placeholder 3"/>
          <p:cNvSpPr>
            <a:spLocks noGrp="1"/>
          </p:cNvSpPr>
          <p:nvPr>
            <p:ph type="sldNum" sz="quarter" idx="10"/>
          </p:nvPr>
        </p:nvSpPr>
        <p:spPr/>
        <p:txBody>
          <a:bodyPr/>
          <a:lstStyle/>
          <a:p>
            <a:fld id="{1922D1AF-58EB-427E-BA50-B35623FBCB0D}" type="slidenum">
              <a:rPr lang="en-US" smtClean="0"/>
              <a:pPr/>
              <a:t>3</a:t>
            </a:fld>
            <a:endParaRPr lang="en-US" dirty="0"/>
          </a:p>
        </p:txBody>
      </p:sp>
    </p:spTree>
    <p:extLst>
      <p:ext uri="{BB962C8B-B14F-4D97-AF65-F5344CB8AC3E}">
        <p14:creationId xmlns:p14="http://schemas.microsoft.com/office/powerpoint/2010/main" val="602909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269E87C0-68BF-4120-8AF4-5E6F1F83809D}" type="slidenum">
              <a:rPr lang="en-GB" smtClean="0"/>
              <a:pPr>
                <a:defRPr/>
              </a:pPr>
              <a:t>4</a:t>
            </a:fld>
            <a:endParaRPr lang="en-GB"/>
          </a:p>
        </p:txBody>
      </p:sp>
    </p:spTree>
    <p:extLst>
      <p:ext uri="{BB962C8B-B14F-4D97-AF65-F5344CB8AC3E}">
        <p14:creationId xmlns:p14="http://schemas.microsoft.com/office/powerpoint/2010/main" val="9366056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Tx/>
              <a:buNone/>
            </a:pPr>
            <a:endParaRPr lang="en-US" baseline="0" dirty="0"/>
          </a:p>
        </p:txBody>
      </p:sp>
      <p:sp>
        <p:nvSpPr>
          <p:cNvPr id="4" name="Slide Number Placeholder 3"/>
          <p:cNvSpPr>
            <a:spLocks noGrp="1"/>
          </p:cNvSpPr>
          <p:nvPr>
            <p:ph type="sldNum" sz="quarter" idx="10"/>
          </p:nvPr>
        </p:nvSpPr>
        <p:spPr/>
        <p:txBody>
          <a:bodyPr/>
          <a:lstStyle/>
          <a:p>
            <a:pPr>
              <a:defRPr/>
            </a:pPr>
            <a:fld id="{269E87C0-68BF-4120-8AF4-5E6F1F83809D}" type="slidenum">
              <a:rPr lang="en-GB" smtClean="0"/>
              <a:pPr>
                <a:defRPr/>
              </a:pPr>
              <a:t>5</a:t>
            </a:fld>
            <a:endParaRPr lang="en-GB"/>
          </a:p>
        </p:txBody>
      </p:sp>
    </p:spTree>
    <p:extLst>
      <p:ext uri="{BB962C8B-B14F-4D97-AF65-F5344CB8AC3E}">
        <p14:creationId xmlns:p14="http://schemas.microsoft.com/office/powerpoint/2010/main" val="19466963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indent="0">
              <a:buFontTx/>
              <a:buNone/>
            </a:pPr>
            <a:endParaRPr lang="en-US" baseline="0" dirty="0"/>
          </a:p>
          <a:p>
            <a:pPr marL="0" indent="0">
              <a:buFontTx/>
              <a:buNone/>
            </a:pPr>
            <a:r>
              <a:rPr lang="en-US" dirty="0"/>
              <a:t>. Food security is defined as “a situation that exists when all people, at all times, have physical, social and economic access to sufficient, safe and nutritious food that meets their dietary needs and food preferences for an active and healthy life.” As such, food security is multi-dimensional and multi-sectoral, and impacts activities that range from agricultural production to storage and food processing; from food safety to reduction of food loss and waste; from investments in transportation infrastructure, such as roads and ports, to marketing and food security marketing campaigns. </a:t>
            </a:r>
          </a:p>
          <a:p>
            <a:pPr marL="0" indent="0">
              <a:buFontTx/>
              <a:buNone/>
            </a:pPr>
            <a:endParaRPr lang="en-US" baseline="0" dirty="0"/>
          </a:p>
          <a:p>
            <a:pPr marL="0" indent="0">
              <a:buFontTx/>
              <a:buNone/>
            </a:pPr>
            <a:r>
              <a:rPr lang="en-US" dirty="0"/>
              <a:t>Food loss and food waste refer to the decrease in the quantity and quality of edible food intended for human consumption. Food loss occurs prior to the retail level, largely due to managerial and technical issues, such as lack of: proper storage facilities, cold chain, proper food handling practices, infrastructure, packaging, efficient marketing systems and so on. Food waste refers to removal of food, by choice, from the food supply chain while it is still fit for human consumption. This can occur when food that is still good is thrown out by households or restaurants, or after food is spoiled or expires due to poor stock management at retail levels</a:t>
            </a:r>
          </a:p>
          <a:p>
            <a:pPr marL="0" indent="0">
              <a:buFontTx/>
              <a:buNone/>
            </a:pPr>
            <a:endParaRPr lang="en-US" baseline="0" dirty="0"/>
          </a:p>
          <a:p>
            <a:pPr marL="0" indent="0">
              <a:buFontTx/>
              <a:buNone/>
            </a:pPr>
            <a:endParaRPr lang="en-US" baseline="0" dirty="0"/>
          </a:p>
          <a:p>
            <a:pPr marL="0" indent="0">
              <a:buFontTx/>
              <a:buNone/>
            </a:pPr>
            <a:r>
              <a:rPr lang="en-US" dirty="0"/>
              <a:t>Aid interventions supporting food safety and quality are significant and growing. Food safety refers to “the absence, or presence in acceptable levels, of microbiological, chemical or physical hazards in food to prevent risks to the health of the final consumer.” At present, the absence of a purpose code for such activities results in inconsistencies and challenges to FAO and other donors and multilateral agencies in coding these interventions, such as support of the Codex </a:t>
            </a:r>
            <a:r>
              <a:rPr lang="en-US" dirty="0" err="1"/>
              <a:t>Alimentarius</a:t>
            </a:r>
            <a:r>
              <a:rPr lang="en-US" dirty="0"/>
              <a:t>, and support to developing countries to improve food safety and/or food quality standards for both domestic consumption and international trade. </a:t>
            </a:r>
          </a:p>
          <a:p>
            <a:pPr marL="0" indent="0">
              <a:buFontTx/>
              <a:buNone/>
            </a:pPr>
            <a:endParaRPr lang="en-US" dirty="0"/>
          </a:p>
          <a:p>
            <a:pPr marL="0" indent="0">
              <a:buFontTx/>
              <a:buNone/>
            </a:pPr>
            <a:r>
              <a:rPr lang="en-US" dirty="0"/>
              <a:t>This proposal recommends to address this gap through a new purpose code in the “Other multisector” (code 430) entitled Food safety and quality, as presented in the table below, in order to take into account that food safety and quality interventions occur across the </a:t>
            </a:r>
            <a:r>
              <a:rPr lang="en-US" dirty="0" err="1"/>
              <a:t>agri</a:t>
            </a:r>
            <a:r>
              <a:rPr lang="en-US" dirty="0"/>
              <a:t>-food value chain in multiple economic sectors, including health, water and sanitation, agriculture, fisheries, agro-industry, etc.</a:t>
            </a:r>
          </a:p>
          <a:p>
            <a:pPr marL="0" indent="0">
              <a:buFontTx/>
              <a:buNone/>
            </a:pPr>
            <a:endParaRPr lang="en-US" baseline="0" dirty="0"/>
          </a:p>
          <a:p>
            <a:pPr marL="0" indent="0">
              <a:buFontTx/>
              <a:buNone/>
            </a:pPr>
            <a:endParaRPr lang="en-US" baseline="0" dirty="0"/>
          </a:p>
          <a:p>
            <a:pPr marL="0" indent="0">
              <a:buFontTx/>
              <a:buNone/>
            </a:pPr>
            <a:endParaRPr lang="en-US"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United States, EU Institutions and Germany are the main donors for food security</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United States, EU Institutions and International Development Association are the main donors for food safety and quality</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pPr marL="0" indent="0">
              <a:buFontTx/>
              <a:buNone/>
            </a:pPr>
            <a:endParaRPr lang="en-US" baseline="0" dirty="0"/>
          </a:p>
        </p:txBody>
      </p:sp>
      <p:sp>
        <p:nvSpPr>
          <p:cNvPr id="4" name="Slide Number Placeholder 3"/>
          <p:cNvSpPr>
            <a:spLocks noGrp="1"/>
          </p:cNvSpPr>
          <p:nvPr>
            <p:ph type="sldNum" sz="quarter" idx="10"/>
          </p:nvPr>
        </p:nvSpPr>
        <p:spPr/>
        <p:txBody>
          <a:bodyPr/>
          <a:lstStyle/>
          <a:p>
            <a:pPr>
              <a:defRPr/>
            </a:pPr>
            <a:fld id="{269E87C0-68BF-4120-8AF4-5E6F1F83809D}" type="slidenum">
              <a:rPr lang="en-GB" smtClean="0"/>
              <a:pPr>
                <a:defRPr/>
              </a:pPr>
              <a:t>6</a:t>
            </a:fld>
            <a:endParaRPr lang="en-GB"/>
          </a:p>
        </p:txBody>
      </p:sp>
    </p:spTree>
    <p:extLst>
      <p:ext uri="{BB962C8B-B14F-4D97-AF65-F5344CB8AC3E}">
        <p14:creationId xmlns:p14="http://schemas.microsoft.com/office/powerpoint/2010/main" val="23542698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It is </a:t>
            </a:r>
            <a:r>
              <a:rPr lang="en-US" dirty="0">
                <a:solidFill>
                  <a:srgbClr val="0033CC"/>
                </a:solidFill>
              </a:rPr>
              <a:t>not</a:t>
            </a:r>
            <a:r>
              <a:rPr lang="en-US" dirty="0"/>
              <a:t> recommended to create a new purpose under </a:t>
            </a:r>
            <a:r>
              <a:rPr lang="en-US" dirty="0">
                <a:solidFill>
                  <a:srgbClr val="0033CC"/>
                </a:solidFill>
              </a:rPr>
              <a:t>Sector 520 </a:t>
            </a:r>
            <a:r>
              <a:rPr lang="en-US" dirty="0"/>
              <a:t>because:</a:t>
            </a:r>
          </a:p>
          <a:p>
            <a:pPr marL="342900" indent="-342900">
              <a:buAutoNum type="alphaLcParenR"/>
            </a:pPr>
            <a:r>
              <a:rPr lang="en-US" dirty="0"/>
              <a:t>it falls outside the sector allocable codes;</a:t>
            </a:r>
          </a:p>
          <a:p>
            <a:pPr marL="342900" indent="-342900">
              <a:buAutoNum type="alphaLcParenR"/>
            </a:pPr>
            <a:r>
              <a:rPr lang="en-US" dirty="0"/>
              <a:t>it was historically developed to enable coding of </a:t>
            </a:r>
            <a:r>
              <a:rPr lang="en-US" dirty="0">
                <a:solidFill>
                  <a:srgbClr val="0033CC"/>
                </a:solidFill>
              </a:rPr>
              <a:t>non-emergency food supply </a:t>
            </a:r>
            <a:r>
              <a:rPr lang="en-US" dirty="0"/>
              <a:t>by EU institutions and the core contributions to the World Food </a:t>
            </a:r>
            <a:r>
              <a:rPr lang="en-US" dirty="0" err="1"/>
              <a:t>Programme</a:t>
            </a:r>
            <a:r>
              <a:rPr lang="en-US" dirty="0"/>
              <a:t> (WFP).</a:t>
            </a:r>
          </a:p>
          <a:p>
            <a:pPr marL="0" indent="0">
              <a:buFontTx/>
              <a:buNone/>
            </a:pPr>
            <a:endParaRPr lang="en-US" baseline="0" dirty="0"/>
          </a:p>
          <a:p>
            <a:pPr marL="0" indent="0">
              <a:buFontTx/>
              <a:buNone/>
            </a:pPr>
            <a:r>
              <a:rPr lang="en-US" baseline="0" dirty="0"/>
              <a:t>Sector allocable: till 400</a:t>
            </a:r>
          </a:p>
        </p:txBody>
      </p:sp>
      <p:sp>
        <p:nvSpPr>
          <p:cNvPr id="4" name="Slide Number Placeholder 3"/>
          <p:cNvSpPr>
            <a:spLocks noGrp="1"/>
          </p:cNvSpPr>
          <p:nvPr>
            <p:ph type="sldNum" sz="quarter" idx="10"/>
          </p:nvPr>
        </p:nvSpPr>
        <p:spPr/>
        <p:txBody>
          <a:bodyPr/>
          <a:lstStyle/>
          <a:p>
            <a:pPr>
              <a:defRPr/>
            </a:pPr>
            <a:fld id="{269E87C0-68BF-4120-8AF4-5E6F1F83809D}" type="slidenum">
              <a:rPr lang="en-GB" smtClean="0"/>
              <a:pPr>
                <a:defRPr/>
              </a:pPr>
              <a:t>7</a:t>
            </a:fld>
            <a:endParaRPr lang="en-GB"/>
          </a:p>
        </p:txBody>
      </p:sp>
    </p:spTree>
    <p:extLst>
      <p:ext uri="{BB962C8B-B14F-4D97-AF65-F5344CB8AC3E}">
        <p14:creationId xmlns:p14="http://schemas.microsoft.com/office/powerpoint/2010/main" val="15681375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Tx/>
              <a:buChar char="-"/>
            </a:pPr>
            <a:r>
              <a:rPr lang="en-US" baseline="0" dirty="0"/>
              <a:t>In examining the gaps in the existing CRS system, the principles followed in proposing and evaluating solutions/options are the following: </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en-US" baseline="0" dirty="0"/>
              <a:t>A - </a:t>
            </a:r>
            <a:r>
              <a:rPr lang="en-GB" sz="1200" kern="1200" dirty="0">
                <a:solidFill>
                  <a:schemeClr val="tx1"/>
                </a:solidFill>
                <a:effectLst/>
                <a:latin typeface="Arial" charset="0"/>
                <a:ea typeface="+mn-ea"/>
                <a:cs typeface="+mn-cs"/>
              </a:rPr>
              <a:t>ensure the feasibility of reporting by DAC members and other providers;</a:t>
            </a:r>
            <a:endParaRPr lang="en-US" baseline="0" dirty="0"/>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en-US" baseline="0" dirty="0"/>
              <a:t>B - </a:t>
            </a:r>
            <a:r>
              <a:rPr lang="en-GB" sz="1200" kern="1200" dirty="0">
                <a:solidFill>
                  <a:schemeClr val="tx1"/>
                </a:solidFill>
                <a:effectLst/>
                <a:latin typeface="Arial" charset="0"/>
                <a:ea typeface="+mn-ea"/>
                <a:cs typeface="+mn-cs"/>
              </a:rPr>
              <a:t>minimise the burden on reporters/data producers in implementing changes; </a:t>
            </a:r>
            <a:endParaRPr lang="en-US" baseline="0" dirty="0"/>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en-US" baseline="0" dirty="0"/>
              <a:t>C - </a:t>
            </a:r>
            <a:r>
              <a:rPr lang="en-GB" sz="1200" kern="1200" dirty="0">
                <a:solidFill>
                  <a:schemeClr val="tx1"/>
                </a:solidFill>
                <a:effectLst/>
                <a:latin typeface="Arial" charset="0"/>
                <a:ea typeface="+mn-ea"/>
                <a:cs typeface="+mn-cs"/>
              </a:rPr>
              <a:t>maximise the relevance for data users and aid tracking;</a:t>
            </a:r>
            <a:endParaRPr lang="en-US" baseline="0" dirty="0"/>
          </a:p>
          <a:p>
            <a:pPr marL="171450" indent="-171450">
              <a:buFontTx/>
              <a:buChar char="-"/>
            </a:pPr>
            <a:r>
              <a:rPr lang="en-US" baseline="0" dirty="0"/>
              <a:t>D – avoid structural break unless they are necessary; some break ae necessary  </a:t>
            </a:r>
          </a:p>
          <a:p>
            <a:pPr marL="171450" indent="-171450">
              <a:buFontTx/>
              <a:buChar char="-"/>
            </a:pPr>
            <a:r>
              <a:rPr lang="en-US" baseline="0" dirty="0"/>
              <a:t>E -  e.g. COFOC and ISIC </a:t>
            </a:r>
          </a:p>
          <a:p>
            <a:pPr marL="171450" indent="-171450">
              <a:buFontTx/>
              <a:buChar char="-"/>
            </a:pPr>
            <a:r>
              <a:rPr lang="en-US" baseline="0" dirty="0"/>
              <a:t>F – not creating small category but very meaningful or with negligible expenditures </a:t>
            </a:r>
          </a:p>
          <a:p>
            <a:pPr marL="171450" indent="-171450">
              <a:buFontTx/>
              <a:buChar char="-"/>
            </a:pPr>
            <a:endParaRPr lang="en-US" baseline="0" dirty="0"/>
          </a:p>
          <a:p>
            <a:pPr marL="0" indent="0">
              <a:buFontTx/>
              <a:buNone/>
            </a:pPr>
            <a:r>
              <a:rPr lang="en-US" baseline="0" dirty="0"/>
              <a:t>ensure alignment with recently accepted proposals, such as the Nutrition</a:t>
            </a:r>
          </a:p>
          <a:p>
            <a:pPr marL="0" indent="0">
              <a:buFontTx/>
              <a:buNone/>
            </a:pPr>
            <a:r>
              <a:rPr lang="en-US" baseline="0" dirty="0"/>
              <a:t>proposal initiated by Action </a:t>
            </a:r>
            <a:r>
              <a:rPr lang="en-US" baseline="0" dirty="0" err="1"/>
              <a:t>Contre</a:t>
            </a:r>
            <a:r>
              <a:rPr lang="en-US" baseline="0" dirty="0"/>
              <a:t> la </a:t>
            </a:r>
            <a:r>
              <a:rPr lang="en-US" baseline="0" dirty="0" err="1"/>
              <a:t>Faim</a:t>
            </a:r>
            <a:r>
              <a:rPr lang="en-US" baseline="0" dirty="0"/>
              <a:t>.</a:t>
            </a:r>
          </a:p>
        </p:txBody>
      </p:sp>
      <p:sp>
        <p:nvSpPr>
          <p:cNvPr id="4" name="Slide Number Placeholder 3"/>
          <p:cNvSpPr>
            <a:spLocks noGrp="1"/>
          </p:cNvSpPr>
          <p:nvPr>
            <p:ph type="sldNum" sz="quarter" idx="10"/>
          </p:nvPr>
        </p:nvSpPr>
        <p:spPr/>
        <p:txBody>
          <a:bodyPr/>
          <a:lstStyle/>
          <a:p>
            <a:pPr>
              <a:defRPr/>
            </a:pPr>
            <a:fld id="{269E87C0-68BF-4120-8AF4-5E6F1F83809D}" type="slidenum">
              <a:rPr lang="en-GB" smtClean="0"/>
              <a:pPr>
                <a:defRPr/>
              </a:pPr>
              <a:t>8</a:t>
            </a:fld>
            <a:endParaRPr lang="en-GB"/>
          </a:p>
        </p:txBody>
      </p:sp>
    </p:spTree>
    <p:extLst>
      <p:ext uri="{BB962C8B-B14F-4D97-AF65-F5344CB8AC3E}">
        <p14:creationId xmlns:p14="http://schemas.microsoft.com/office/powerpoint/2010/main" val="22405087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Tx/>
              <a:buChar char="-"/>
            </a:pPr>
            <a:endParaRPr lang="en-US" baseline="0" dirty="0"/>
          </a:p>
        </p:txBody>
      </p:sp>
      <p:sp>
        <p:nvSpPr>
          <p:cNvPr id="4" name="Slide Number Placeholder 3"/>
          <p:cNvSpPr>
            <a:spLocks noGrp="1"/>
          </p:cNvSpPr>
          <p:nvPr>
            <p:ph type="sldNum" sz="quarter" idx="10"/>
          </p:nvPr>
        </p:nvSpPr>
        <p:spPr/>
        <p:txBody>
          <a:bodyPr/>
          <a:lstStyle/>
          <a:p>
            <a:pPr>
              <a:defRPr/>
            </a:pPr>
            <a:fld id="{269E87C0-68BF-4120-8AF4-5E6F1F83809D}" type="slidenum">
              <a:rPr lang="en-GB" smtClean="0"/>
              <a:pPr>
                <a:defRPr/>
              </a:pPr>
              <a:t>9</a:t>
            </a:fld>
            <a:endParaRPr lang="en-GB"/>
          </a:p>
        </p:txBody>
      </p:sp>
    </p:spTree>
    <p:extLst>
      <p:ext uri="{BB962C8B-B14F-4D97-AF65-F5344CB8AC3E}">
        <p14:creationId xmlns:p14="http://schemas.microsoft.com/office/powerpoint/2010/main" val="19466963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alpha val="30000"/>
          </a:schemeClr>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userDrawn="1">
            <p:ph type="ctrTitle"/>
          </p:nvPr>
        </p:nvSpPr>
        <p:spPr>
          <a:xfrm>
            <a:off x="900113" y="2265363"/>
            <a:ext cx="5326062" cy="1190625"/>
          </a:xfrm>
        </p:spPr>
        <p:txBody>
          <a:bodyPr>
            <a:spAutoFit/>
          </a:bodyPr>
          <a:lstStyle>
            <a:lvl1pPr>
              <a:defRPr sz="3600" b="1" baseline="0">
                <a:solidFill>
                  <a:schemeClr val="tx1"/>
                </a:solidFill>
              </a:defRPr>
            </a:lvl1pPr>
          </a:lstStyle>
          <a:p>
            <a:r>
              <a:rPr lang="en-GB" dirty="0"/>
              <a:t>Click to edit Master title style</a:t>
            </a:r>
          </a:p>
        </p:txBody>
      </p:sp>
      <p:sp>
        <p:nvSpPr>
          <p:cNvPr id="3075" name="Rectangle 3"/>
          <p:cNvSpPr>
            <a:spLocks noGrp="1" noChangeArrowheads="1"/>
          </p:cNvSpPr>
          <p:nvPr userDrawn="1">
            <p:ph type="subTitle" idx="1"/>
          </p:nvPr>
        </p:nvSpPr>
        <p:spPr>
          <a:xfrm>
            <a:off x="1259632" y="3789040"/>
            <a:ext cx="4640263" cy="1752600"/>
          </a:xfrm>
        </p:spPr>
        <p:txBody>
          <a:bodyPr/>
          <a:lstStyle>
            <a:lvl1pPr marL="0" indent="0" algn="ctr">
              <a:buFont typeface="Wingdings" pitchFamily="2" charset="2"/>
              <a:buNone/>
              <a:defRPr baseline="0">
                <a:solidFill>
                  <a:schemeClr val="tx1"/>
                </a:solidFill>
              </a:defRPr>
            </a:lvl1pPr>
          </a:lstStyle>
          <a:p>
            <a:r>
              <a:rPr lang="en-GB" dirty="0"/>
              <a:t>Click to edit Master subtitle style</a:t>
            </a:r>
          </a:p>
        </p:txBody>
      </p:sp>
      <p:sp>
        <p:nvSpPr>
          <p:cNvPr id="20" name="Rectangle 19"/>
          <p:cNvSpPr/>
          <p:nvPr userDrawn="1"/>
        </p:nvSpPr>
        <p:spPr>
          <a:xfrm>
            <a:off x="0" y="0"/>
            <a:ext cx="9144000" cy="112474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userDrawn="1"/>
        </p:nvPicPr>
        <p:blipFill>
          <a:blip r:embed="rId2" cstate="print"/>
          <a:srcRect/>
          <a:stretch>
            <a:fillRect/>
          </a:stretch>
        </p:blipFill>
        <p:spPr bwMode="auto">
          <a:xfrm>
            <a:off x="0" y="0"/>
            <a:ext cx="3403320" cy="1124744"/>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buNone/>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1"/>
            <a:ext cx="2133600" cy="366713"/>
          </a:xfrm>
          <a:prstGeom prst="rect">
            <a:avLst/>
          </a:prstGeom>
          <a:ln/>
        </p:spPr>
        <p:txBody>
          <a:bodyPr/>
          <a:lstStyle>
            <a:lvl1pPr>
              <a:defRPr/>
            </a:lvl1pPr>
          </a:lstStyle>
          <a:p>
            <a:endParaRPr lang="en-US"/>
          </a:p>
        </p:txBody>
      </p:sp>
      <p:sp>
        <p:nvSpPr>
          <p:cNvPr id="3" name="Footer Placeholder 4"/>
          <p:cNvSpPr>
            <a:spLocks noGrp="1"/>
          </p:cNvSpPr>
          <p:nvPr>
            <p:ph type="ftr" sz="quarter" idx="11"/>
          </p:nvPr>
        </p:nvSpPr>
        <p:spPr>
          <a:xfrm>
            <a:off x="3124200" y="6356351"/>
            <a:ext cx="2895600" cy="366713"/>
          </a:xfrm>
          <a:prstGeom prst="rect">
            <a:avLst/>
          </a:prstGeom>
          <a:ln/>
        </p:spPr>
        <p:txBody>
          <a:bodyPr/>
          <a:lstStyle>
            <a:lvl1pPr>
              <a:defRPr/>
            </a:lvl1pPr>
          </a:lstStyle>
          <a:p>
            <a:endParaRPr lang="en-GB"/>
          </a:p>
        </p:txBody>
      </p:sp>
      <p:sp>
        <p:nvSpPr>
          <p:cNvPr id="4" name="Slide Number Placeholder 5"/>
          <p:cNvSpPr>
            <a:spLocks noGrp="1"/>
          </p:cNvSpPr>
          <p:nvPr>
            <p:ph type="sldNum" sz="quarter" idx="12"/>
          </p:nvPr>
        </p:nvSpPr>
        <p:spPr>
          <a:xfrm>
            <a:off x="6553200" y="6356351"/>
            <a:ext cx="2133600" cy="366713"/>
          </a:xfrm>
          <a:prstGeom prst="rect">
            <a:avLst/>
          </a:prstGeom>
          <a:ln/>
        </p:spPr>
        <p:txBody>
          <a:bodyPr/>
          <a:lstStyle>
            <a:lvl1pPr>
              <a:defRPr/>
            </a:lvl1pPr>
          </a:lstStyle>
          <a:p>
            <a:fld id="{96980C14-848E-4869-AEC8-51B84BDA071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8913813" cy="1066800"/>
          </a:xfrm>
          <a:solidFill>
            <a:srgbClr val="9FCDA2"/>
          </a:solidFill>
        </p:spPr>
        <p:txBody>
          <a:bodyPr/>
          <a:lstStyle/>
          <a:p>
            <a:r>
              <a:rPr lang="pt-PT"/>
              <a:t>Click to edit Master title style</a:t>
            </a:r>
            <a:endParaRPr dirty="0"/>
          </a:p>
        </p:txBody>
      </p:sp>
      <p:sp>
        <p:nvSpPr>
          <p:cNvPr id="3" name="Content Placeholder 2"/>
          <p:cNvSpPr>
            <a:spLocks noGrp="1"/>
          </p:cNvSpPr>
          <p:nvPr>
            <p:ph idx="1"/>
          </p:nvPr>
        </p:nvSpPr>
        <p:spPr>
          <a:xfrm>
            <a:off x="990600" y="1905000"/>
            <a:ext cx="7924800" cy="4724400"/>
          </a:xfrm>
        </p:spPr>
        <p:txBody>
          <a:bodyPr/>
          <a:lstStyle>
            <a:lvl1pPr marL="342900" indent="-342900">
              <a:spcBef>
                <a:spcPts val="1000"/>
              </a:spcBef>
              <a:buClr>
                <a:schemeClr val="tx1">
                  <a:lumMod val="75000"/>
                  <a:lumOff val="25000"/>
                </a:schemeClr>
              </a:buClr>
              <a:buSzPct val="120000"/>
              <a:buFont typeface="Arial"/>
              <a:buChar char="•"/>
              <a:defRPr/>
            </a:lvl1pPr>
            <a:lvl2pPr marL="685800" indent="-336550">
              <a:lnSpc>
                <a:spcPts val="2200"/>
              </a:lnSpc>
              <a:buClr>
                <a:schemeClr val="tx1">
                  <a:lumMod val="75000"/>
                  <a:lumOff val="25000"/>
                </a:schemeClr>
              </a:buClr>
              <a:buSzPct val="140000"/>
              <a:buFont typeface="Lucida Grande"/>
              <a:buChar char="-"/>
              <a:defRPr/>
            </a:lvl2pPr>
            <a:lvl3pPr marL="1035050" indent="-349250">
              <a:lnSpc>
                <a:spcPts val="1900"/>
              </a:lnSpc>
              <a:spcBef>
                <a:spcPts val="400"/>
              </a:spcBef>
              <a:buClr>
                <a:schemeClr val="tx1">
                  <a:lumMod val="75000"/>
                  <a:lumOff val="25000"/>
                </a:schemeClr>
              </a:buClr>
              <a:buSzPct val="67000"/>
              <a:buFont typeface="Courier New"/>
              <a:buChar char="o"/>
              <a:defRPr/>
            </a:lvl3pPr>
            <a:lvl4pPr>
              <a:lnSpc>
                <a:spcPts val="1800"/>
              </a:lnSpc>
              <a:buClr>
                <a:schemeClr val="tx1">
                  <a:lumMod val="75000"/>
                  <a:lumOff val="25000"/>
                </a:schemeClr>
              </a:buClr>
              <a:defRPr/>
            </a:lvl4pPr>
            <a:lvl5pPr>
              <a:lnSpc>
                <a:spcPts val="1800"/>
              </a:lnSpc>
              <a:buClr>
                <a:schemeClr val="tx1">
                  <a:lumMod val="75000"/>
                  <a:lumOff val="25000"/>
                </a:schemeClr>
              </a:buClr>
              <a:defRPr/>
            </a:lvl5pPr>
          </a:lstStyle>
          <a:p>
            <a:pPr lvl="0"/>
            <a:r>
              <a:rPr lang="pt-PT" dirty="0" err="1"/>
              <a:t>Click</a:t>
            </a:r>
            <a:r>
              <a:rPr lang="pt-PT" dirty="0"/>
              <a:t> to </a:t>
            </a:r>
            <a:r>
              <a:rPr lang="pt-PT" dirty="0" err="1"/>
              <a:t>edit</a:t>
            </a:r>
            <a:r>
              <a:rPr lang="pt-PT" dirty="0"/>
              <a:t> Master </a:t>
            </a:r>
            <a:r>
              <a:rPr lang="pt-PT" dirty="0" err="1"/>
              <a:t>text</a:t>
            </a:r>
            <a:r>
              <a:rPr lang="pt-PT" dirty="0"/>
              <a:t> </a:t>
            </a:r>
            <a:r>
              <a:rPr lang="pt-PT" dirty="0" err="1"/>
              <a:t>styles</a:t>
            </a:r>
            <a:endParaRPr lang="pt-PT" dirty="0"/>
          </a:p>
          <a:p>
            <a:pPr lvl="1"/>
            <a:r>
              <a:rPr lang="pt-PT" dirty="0" err="1"/>
              <a:t>Second</a:t>
            </a:r>
            <a:r>
              <a:rPr lang="pt-PT" dirty="0"/>
              <a:t> </a:t>
            </a:r>
            <a:r>
              <a:rPr lang="pt-PT" dirty="0" err="1"/>
              <a:t>level</a:t>
            </a:r>
            <a:endParaRPr lang="pt-PT" dirty="0"/>
          </a:p>
          <a:p>
            <a:pPr lvl="2"/>
            <a:r>
              <a:rPr lang="pt-PT" dirty="0" err="1"/>
              <a:t>Third</a:t>
            </a:r>
            <a:r>
              <a:rPr lang="pt-PT" dirty="0"/>
              <a:t> </a:t>
            </a:r>
            <a:r>
              <a:rPr lang="pt-PT" dirty="0" err="1"/>
              <a:t>level</a:t>
            </a:r>
            <a:endParaRPr lang="pt-PT" dirty="0"/>
          </a:p>
          <a:p>
            <a:pPr lvl="3"/>
            <a:r>
              <a:rPr lang="pt-PT" dirty="0" err="1"/>
              <a:t>Fourth</a:t>
            </a:r>
            <a:r>
              <a:rPr lang="pt-PT" dirty="0"/>
              <a:t> </a:t>
            </a:r>
            <a:r>
              <a:rPr lang="pt-PT" dirty="0" err="1"/>
              <a:t>level</a:t>
            </a:r>
            <a:endParaRPr lang="pt-PT" dirty="0"/>
          </a:p>
          <a:p>
            <a:pPr lvl="4"/>
            <a:r>
              <a:rPr lang="pt-PT" dirty="0" err="1"/>
              <a:t>Fifth</a:t>
            </a:r>
            <a:r>
              <a:rPr lang="pt-PT" dirty="0"/>
              <a:t> </a:t>
            </a:r>
            <a:r>
              <a:rPr lang="pt-PT" dirty="0" err="1"/>
              <a:t>level</a:t>
            </a:r>
            <a:endParaRPr dirty="0"/>
          </a:p>
        </p:txBody>
      </p:sp>
      <p:sp>
        <p:nvSpPr>
          <p:cNvPr id="6" name="Slide Number Placeholder 5"/>
          <p:cNvSpPr>
            <a:spLocks noGrp="1"/>
          </p:cNvSpPr>
          <p:nvPr>
            <p:ph type="sldNum" sz="quarter" idx="12"/>
          </p:nvPr>
        </p:nvSpPr>
        <p:spPr>
          <a:xfrm>
            <a:off x="8789894" y="6553200"/>
            <a:ext cx="457200" cy="381000"/>
          </a:xfrm>
          <a:prstGeom prst="rect">
            <a:avLst/>
          </a:prstGeom>
        </p:spPr>
        <p:txBody>
          <a:bodyPr/>
          <a:lstStyle>
            <a:lvl1pPr>
              <a:defRPr b="1"/>
            </a:lvl1pPr>
          </a:lstStyle>
          <a:p>
            <a:fld id="{CC528B02-F942-42BE-9906-38356830919C}" type="slidenum">
              <a:rPr lang="en-US" smtClean="0"/>
              <a:pPr/>
              <a:t>‹#›</a:t>
            </a:fld>
            <a:endParaRPr lang="en-US" dirty="0"/>
          </a:p>
        </p:txBody>
      </p:sp>
    </p:spTree>
    <p:extLst>
      <p:ext uri="{BB962C8B-B14F-4D97-AF65-F5344CB8AC3E}">
        <p14:creationId xmlns:p14="http://schemas.microsoft.com/office/powerpoint/2010/main" val="71422339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30000"/>
          </a:schemeClr>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2060575"/>
            <a:ext cx="8229600" cy="40655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p:txBody>
      </p:sp>
      <p:sp>
        <p:nvSpPr>
          <p:cNvPr id="1031" name="Rectangle 2"/>
          <p:cNvSpPr>
            <a:spLocks noGrp="1" noChangeArrowheads="1"/>
          </p:cNvSpPr>
          <p:nvPr>
            <p:ph type="title"/>
          </p:nvPr>
        </p:nvSpPr>
        <p:spPr bwMode="auto">
          <a:xfrm>
            <a:off x="395288" y="1341438"/>
            <a:ext cx="8229600" cy="2873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dirty="0"/>
              <a:t>Click to edit Master title style</a:t>
            </a:r>
          </a:p>
        </p:txBody>
      </p:sp>
      <p:pic>
        <p:nvPicPr>
          <p:cNvPr id="25" name="Picture 2"/>
          <p:cNvPicPr>
            <a:picLocks noChangeAspect="1" noChangeArrowheads="1"/>
          </p:cNvPicPr>
          <p:nvPr userDrawn="1"/>
        </p:nvPicPr>
        <p:blipFill>
          <a:blip r:embed="rId6" cstate="print"/>
          <a:srcRect/>
          <a:stretch>
            <a:fillRect/>
          </a:stretch>
        </p:blipFill>
        <p:spPr bwMode="auto">
          <a:xfrm>
            <a:off x="0" y="0"/>
            <a:ext cx="3403320" cy="1124744"/>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01" r:id="rId1"/>
    <p:sldLayoutId id="2147483789" r:id="rId2"/>
    <p:sldLayoutId id="2147483802" r:id="rId3"/>
    <p:sldLayoutId id="2147483803" r:id="rId4"/>
  </p:sldLayoutIdLst>
  <p:hf hdr="0" ftr="0" dt="0"/>
  <p:txStyles>
    <p:titleStyle>
      <a:lvl1pPr algn="ctr" rtl="0" eaLnBrk="0" fontAlgn="base" hangingPunct="0">
        <a:spcBef>
          <a:spcPct val="0"/>
        </a:spcBef>
        <a:spcAft>
          <a:spcPct val="0"/>
        </a:spcAft>
        <a:defRPr sz="2800" baseline="0">
          <a:solidFill>
            <a:schemeClr val="tx2"/>
          </a:solidFill>
          <a:latin typeface="+mj-lt"/>
          <a:ea typeface="+mj-ea"/>
          <a:cs typeface="+mj-cs"/>
        </a:defRPr>
      </a:lvl1pPr>
      <a:lvl2pPr algn="ctr" rtl="0" eaLnBrk="0" fontAlgn="base" hangingPunct="0">
        <a:spcBef>
          <a:spcPct val="0"/>
        </a:spcBef>
        <a:spcAft>
          <a:spcPct val="0"/>
        </a:spcAft>
        <a:defRPr sz="2800">
          <a:solidFill>
            <a:srgbClr val="00349C"/>
          </a:solidFill>
          <a:latin typeface="Arial" charset="0"/>
        </a:defRPr>
      </a:lvl2pPr>
      <a:lvl3pPr algn="ctr" rtl="0" eaLnBrk="0" fontAlgn="base" hangingPunct="0">
        <a:spcBef>
          <a:spcPct val="0"/>
        </a:spcBef>
        <a:spcAft>
          <a:spcPct val="0"/>
        </a:spcAft>
        <a:defRPr sz="2800">
          <a:solidFill>
            <a:srgbClr val="00349C"/>
          </a:solidFill>
          <a:latin typeface="Arial" charset="0"/>
        </a:defRPr>
      </a:lvl3pPr>
      <a:lvl4pPr algn="ctr" rtl="0" eaLnBrk="0" fontAlgn="base" hangingPunct="0">
        <a:spcBef>
          <a:spcPct val="0"/>
        </a:spcBef>
        <a:spcAft>
          <a:spcPct val="0"/>
        </a:spcAft>
        <a:defRPr sz="2800">
          <a:solidFill>
            <a:srgbClr val="00349C"/>
          </a:solidFill>
          <a:latin typeface="Arial" charset="0"/>
        </a:defRPr>
      </a:lvl4pPr>
      <a:lvl5pPr algn="ctr" rtl="0" eaLnBrk="0" fontAlgn="base" hangingPunct="0">
        <a:spcBef>
          <a:spcPct val="0"/>
        </a:spcBef>
        <a:spcAft>
          <a:spcPct val="0"/>
        </a:spcAft>
        <a:defRPr sz="2800">
          <a:solidFill>
            <a:srgbClr val="00349C"/>
          </a:solidFill>
          <a:latin typeface="Arial" charset="0"/>
        </a:defRPr>
      </a:lvl5pPr>
      <a:lvl6pPr marL="457200" algn="ctr" rtl="0" fontAlgn="base">
        <a:spcBef>
          <a:spcPct val="0"/>
        </a:spcBef>
        <a:spcAft>
          <a:spcPct val="0"/>
        </a:spcAft>
        <a:defRPr sz="2800">
          <a:solidFill>
            <a:srgbClr val="00349C"/>
          </a:solidFill>
          <a:latin typeface="Arial" charset="0"/>
        </a:defRPr>
      </a:lvl6pPr>
      <a:lvl7pPr marL="914400" algn="ctr" rtl="0" fontAlgn="base">
        <a:spcBef>
          <a:spcPct val="0"/>
        </a:spcBef>
        <a:spcAft>
          <a:spcPct val="0"/>
        </a:spcAft>
        <a:defRPr sz="2800">
          <a:solidFill>
            <a:srgbClr val="00349C"/>
          </a:solidFill>
          <a:latin typeface="Arial" charset="0"/>
        </a:defRPr>
      </a:lvl7pPr>
      <a:lvl8pPr marL="1371600" algn="ctr" rtl="0" fontAlgn="base">
        <a:spcBef>
          <a:spcPct val="0"/>
        </a:spcBef>
        <a:spcAft>
          <a:spcPct val="0"/>
        </a:spcAft>
        <a:defRPr sz="2800">
          <a:solidFill>
            <a:srgbClr val="00349C"/>
          </a:solidFill>
          <a:latin typeface="Arial" charset="0"/>
        </a:defRPr>
      </a:lvl8pPr>
      <a:lvl9pPr marL="1828800" algn="ctr" rtl="0" fontAlgn="base">
        <a:spcBef>
          <a:spcPct val="0"/>
        </a:spcBef>
        <a:spcAft>
          <a:spcPct val="0"/>
        </a:spcAft>
        <a:defRPr sz="2800">
          <a:solidFill>
            <a:srgbClr val="00349C"/>
          </a:solidFill>
          <a:latin typeface="Arial" charset="0"/>
        </a:defRPr>
      </a:lvl9pPr>
    </p:titleStyle>
    <p:bodyStyle>
      <a:lvl1pPr marL="342900" indent="-342900" algn="l" rtl="0" eaLnBrk="0" fontAlgn="base" hangingPunct="0">
        <a:spcBef>
          <a:spcPct val="50000"/>
        </a:spcBef>
        <a:spcAft>
          <a:spcPct val="0"/>
        </a:spcAft>
        <a:buFont typeface="Wingdings" pitchFamily="2" charset="2"/>
        <a:buChar char="Ø"/>
        <a:defRPr sz="2400" baseline="0">
          <a:solidFill>
            <a:schemeClr val="tx2"/>
          </a:solidFill>
          <a:latin typeface="+mn-lt"/>
          <a:ea typeface="+mn-ea"/>
          <a:cs typeface="+mn-cs"/>
        </a:defRPr>
      </a:lvl1pPr>
      <a:lvl2pPr marL="742950" indent="-285750" algn="l" rtl="0" eaLnBrk="0" fontAlgn="base" hangingPunct="0">
        <a:spcBef>
          <a:spcPct val="20000"/>
        </a:spcBef>
        <a:spcAft>
          <a:spcPct val="0"/>
        </a:spcAft>
        <a:buChar char="•"/>
        <a:defRPr sz="2200" baseline="0">
          <a:solidFill>
            <a:schemeClr val="tx2"/>
          </a:solidFill>
          <a:latin typeface="+mn-lt"/>
        </a:defRPr>
      </a:lvl2pPr>
      <a:lvl3pPr marL="1143000" indent="-228600" algn="l" rtl="0" eaLnBrk="0" fontAlgn="base" hangingPunct="0">
        <a:spcBef>
          <a:spcPct val="20000"/>
        </a:spcBef>
        <a:spcAft>
          <a:spcPct val="0"/>
        </a:spcAft>
        <a:buFont typeface="Arial" charset="0"/>
        <a:buChar char="–"/>
        <a:defRPr sz="2000" baseline="0">
          <a:solidFill>
            <a:schemeClr val="tx2"/>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package" Target="../embeddings/Microsoft_Excel_Worksheet.xlsx"/></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mailto:silvia.carisma@fao.org"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30000"/>
          </a:schemeClr>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1801857"/>
            <a:ext cx="9144000" cy="954107"/>
          </a:xfrm>
          <a:noFill/>
          <a:ln w="9525">
            <a:noFill/>
            <a:miter lim="800000"/>
            <a:headEnd/>
            <a:tailEnd/>
          </a:ln>
        </p:spPr>
        <p:txBody>
          <a:bodyPr vert="horz" wrap="square" lIns="91440" tIns="45720" rIns="91440" bIns="45720" numCol="1" anchor="ctr" anchorCtr="0" compatLnSpc="1">
            <a:prstTxWarp prst="textNoShape">
              <a:avLst/>
            </a:prstTxWarp>
            <a:spAutoFit/>
          </a:bodyPr>
          <a:lstStyle/>
          <a:p>
            <a:r>
              <a:rPr lang="en-US" sz="2800" dirty="0">
                <a:solidFill>
                  <a:srgbClr val="0033CC"/>
                </a:solidFill>
              </a:rPr>
              <a:t>Tracking food security and food quality</a:t>
            </a:r>
            <a:br>
              <a:rPr lang="en-US" sz="2800" dirty="0">
                <a:solidFill>
                  <a:srgbClr val="0033CC"/>
                </a:solidFill>
              </a:rPr>
            </a:br>
            <a:r>
              <a:rPr lang="en-US" sz="2800" dirty="0">
                <a:solidFill>
                  <a:srgbClr val="0033CC"/>
                </a:solidFill>
              </a:rPr>
              <a:t>interventions in light of SDG 2 “End Hunger”</a:t>
            </a:r>
            <a:endParaRPr lang="en-GB" sz="2800" dirty="0">
              <a:solidFill>
                <a:srgbClr val="0033CC"/>
              </a:solidFill>
            </a:endParaRPr>
          </a:p>
        </p:txBody>
      </p:sp>
      <p:sp>
        <p:nvSpPr>
          <p:cNvPr id="3075" name="Rectangle 3"/>
          <p:cNvSpPr>
            <a:spLocks noGrp="1" noChangeArrowheads="1"/>
          </p:cNvSpPr>
          <p:nvPr>
            <p:ph type="subTitle" idx="1"/>
          </p:nvPr>
        </p:nvSpPr>
        <p:spPr>
          <a:xfrm>
            <a:off x="0" y="4509120"/>
            <a:ext cx="9144000" cy="1008062"/>
          </a:xfrm>
        </p:spPr>
        <p:txBody>
          <a:bodyPr/>
          <a:lstStyle/>
          <a:p>
            <a:pPr eaLnBrk="1" hangingPunct="1">
              <a:spcBef>
                <a:spcPct val="0"/>
              </a:spcBef>
            </a:pPr>
            <a:r>
              <a:rPr lang="de-DE" sz="1800" b="1" dirty="0"/>
              <a:t>Silvia Missiroli</a:t>
            </a:r>
          </a:p>
          <a:p>
            <a:pPr eaLnBrk="1" hangingPunct="1">
              <a:spcBef>
                <a:spcPct val="0"/>
              </a:spcBef>
            </a:pPr>
            <a:r>
              <a:rPr lang="de-DE" sz="1800" dirty="0">
                <a:solidFill>
                  <a:schemeClr val="tx2"/>
                </a:solidFill>
              </a:rPr>
              <a:t>FAO,  Economic Stastics Division</a:t>
            </a:r>
          </a:p>
        </p:txBody>
      </p:sp>
      <p:sp>
        <p:nvSpPr>
          <p:cNvPr id="4" name="Rectangle 2"/>
          <p:cNvSpPr txBox="1">
            <a:spLocks noChangeArrowheads="1"/>
          </p:cNvSpPr>
          <p:nvPr/>
        </p:nvSpPr>
        <p:spPr bwMode="auto">
          <a:xfrm>
            <a:off x="0" y="3130515"/>
            <a:ext cx="9144000" cy="83099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lvl1pPr algn="ctr" rtl="0" eaLnBrk="0" fontAlgn="base" hangingPunct="0">
              <a:spcBef>
                <a:spcPct val="0"/>
              </a:spcBef>
              <a:spcAft>
                <a:spcPct val="0"/>
              </a:spcAft>
              <a:defRPr sz="3600" b="1" baseline="0">
                <a:solidFill>
                  <a:schemeClr val="tx1"/>
                </a:solidFill>
                <a:latin typeface="+mj-lt"/>
                <a:ea typeface="+mj-ea"/>
                <a:cs typeface="+mj-cs"/>
              </a:defRPr>
            </a:lvl1pPr>
            <a:lvl2pPr algn="ctr" rtl="0" eaLnBrk="0" fontAlgn="base" hangingPunct="0">
              <a:spcBef>
                <a:spcPct val="0"/>
              </a:spcBef>
              <a:spcAft>
                <a:spcPct val="0"/>
              </a:spcAft>
              <a:defRPr sz="2800">
                <a:solidFill>
                  <a:srgbClr val="00349C"/>
                </a:solidFill>
                <a:latin typeface="Arial" charset="0"/>
              </a:defRPr>
            </a:lvl2pPr>
            <a:lvl3pPr algn="ctr" rtl="0" eaLnBrk="0" fontAlgn="base" hangingPunct="0">
              <a:spcBef>
                <a:spcPct val="0"/>
              </a:spcBef>
              <a:spcAft>
                <a:spcPct val="0"/>
              </a:spcAft>
              <a:defRPr sz="2800">
                <a:solidFill>
                  <a:srgbClr val="00349C"/>
                </a:solidFill>
                <a:latin typeface="Arial" charset="0"/>
              </a:defRPr>
            </a:lvl3pPr>
            <a:lvl4pPr algn="ctr" rtl="0" eaLnBrk="0" fontAlgn="base" hangingPunct="0">
              <a:spcBef>
                <a:spcPct val="0"/>
              </a:spcBef>
              <a:spcAft>
                <a:spcPct val="0"/>
              </a:spcAft>
              <a:defRPr sz="2800">
                <a:solidFill>
                  <a:srgbClr val="00349C"/>
                </a:solidFill>
                <a:latin typeface="Arial" charset="0"/>
              </a:defRPr>
            </a:lvl4pPr>
            <a:lvl5pPr algn="ctr" rtl="0" eaLnBrk="0" fontAlgn="base" hangingPunct="0">
              <a:spcBef>
                <a:spcPct val="0"/>
              </a:spcBef>
              <a:spcAft>
                <a:spcPct val="0"/>
              </a:spcAft>
              <a:defRPr sz="2800">
                <a:solidFill>
                  <a:srgbClr val="00349C"/>
                </a:solidFill>
                <a:latin typeface="Arial" charset="0"/>
              </a:defRPr>
            </a:lvl5pPr>
            <a:lvl6pPr marL="457200" algn="ctr" rtl="0" fontAlgn="base">
              <a:spcBef>
                <a:spcPct val="0"/>
              </a:spcBef>
              <a:spcAft>
                <a:spcPct val="0"/>
              </a:spcAft>
              <a:defRPr sz="2800">
                <a:solidFill>
                  <a:srgbClr val="00349C"/>
                </a:solidFill>
                <a:latin typeface="Arial" charset="0"/>
              </a:defRPr>
            </a:lvl6pPr>
            <a:lvl7pPr marL="914400" algn="ctr" rtl="0" fontAlgn="base">
              <a:spcBef>
                <a:spcPct val="0"/>
              </a:spcBef>
              <a:spcAft>
                <a:spcPct val="0"/>
              </a:spcAft>
              <a:defRPr sz="2800">
                <a:solidFill>
                  <a:srgbClr val="00349C"/>
                </a:solidFill>
                <a:latin typeface="Arial" charset="0"/>
              </a:defRPr>
            </a:lvl7pPr>
            <a:lvl8pPr marL="1371600" algn="ctr" rtl="0" fontAlgn="base">
              <a:spcBef>
                <a:spcPct val="0"/>
              </a:spcBef>
              <a:spcAft>
                <a:spcPct val="0"/>
              </a:spcAft>
              <a:defRPr sz="2800">
                <a:solidFill>
                  <a:srgbClr val="00349C"/>
                </a:solidFill>
                <a:latin typeface="Arial" charset="0"/>
              </a:defRPr>
            </a:lvl8pPr>
            <a:lvl9pPr marL="1828800" algn="ctr" rtl="0" fontAlgn="base">
              <a:spcBef>
                <a:spcPct val="0"/>
              </a:spcBef>
              <a:spcAft>
                <a:spcPct val="0"/>
              </a:spcAft>
              <a:defRPr sz="2800">
                <a:solidFill>
                  <a:srgbClr val="00349C"/>
                </a:solidFill>
                <a:latin typeface="Arial" charset="0"/>
              </a:defRPr>
            </a:lvl9pPr>
          </a:lstStyle>
          <a:p>
            <a:r>
              <a:rPr lang="en-US" sz="2400" kern="0" dirty="0">
                <a:solidFill>
                  <a:srgbClr val="0033CC"/>
                </a:solidFill>
              </a:rPr>
              <a:t>IATI TAG Kathmandu, Nepal</a:t>
            </a:r>
          </a:p>
          <a:p>
            <a:r>
              <a:rPr lang="en-US" sz="2400" kern="0" dirty="0">
                <a:solidFill>
                  <a:srgbClr val="0033CC"/>
                </a:solidFill>
              </a:rPr>
              <a:t>13 - 15 November 2018</a:t>
            </a:r>
            <a:endParaRPr lang="en-GB" sz="2400" kern="0" dirty="0">
              <a:solidFill>
                <a:srgbClr val="0033CC"/>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203790445"/>
              </p:ext>
            </p:extLst>
          </p:nvPr>
        </p:nvGraphicFramePr>
        <p:xfrm>
          <a:off x="179512" y="1268760"/>
          <a:ext cx="8784978" cy="5414810"/>
        </p:xfrm>
        <a:graphic>
          <a:graphicData uri="http://schemas.openxmlformats.org/drawingml/2006/table">
            <a:tbl>
              <a:tblPr/>
              <a:tblGrid>
                <a:gridCol w="632013">
                  <a:extLst>
                    <a:ext uri="{9D8B030D-6E8A-4147-A177-3AD203B41FA5}">
                      <a16:colId xmlns:a16="http://schemas.microsoft.com/office/drawing/2014/main" val="20000"/>
                    </a:ext>
                  </a:extLst>
                </a:gridCol>
                <a:gridCol w="1384211">
                  <a:extLst>
                    <a:ext uri="{9D8B030D-6E8A-4147-A177-3AD203B41FA5}">
                      <a16:colId xmlns:a16="http://schemas.microsoft.com/office/drawing/2014/main" val="20004"/>
                    </a:ext>
                  </a:extLst>
                </a:gridCol>
                <a:gridCol w="1224136">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3888434">
                  <a:extLst>
                    <a:ext uri="{9D8B030D-6E8A-4147-A177-3AD203B41FA5}">
                      <a16:colId xmlns:a16="http://schemas.microsoft.com/office/drawing/2014/main" val="20003"/>
                    </a:ext>
                  </a:extLst>
                </a:gridCol>
              </a:tblGrid>
              <a:tr h="762801">
                <a:tc>
                  <a:txBody>
                    <a:bodyPr/>
                    <a:lstStyle/>
                    <a:p>
                      <a:pPr algn="l" fontAlgn="ctr"/>
                      <a:r>
                        <a:rPr lang="en-US" sz="1600" b="1" i="0" u="none" strike="noStrike" dirty="0">
                          <a:solidFill>
                            <a:srgbClr val="000000"/>
                          </a:solidFill>
                          <a:effectLst/>
                          <a:latin typeface="Arial" panose="020B0604020202020204" pitchFamily="34" charset="0"/>
                        </a:rPr>
                        <a:t>DAC 5 CODE</a:t>
                      </a:r>
                      <a:endParaRPr lang="en-GB" sz="16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l" fontAlgn="ctr"/>
                      <a:r>
                        <a:rPr lang="en-GB" sz="1600" b="1" i="0" u="none" strike="noStrike" dirty="0">
                          <a:solidFill>
                            <a:srgbClr val="000000"/>
                          </a:solidFill>
                          <a:effectLst/>
                          <a:latin typeface="Arial" panose="020B0604020202020204" pitchFamily="34" charset="0"/>
                        </a:rPr>
                        <a:t>SECTOR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l" fontAlgn="ctr"/>
                      <a:r>
                        <a:rPr lang="en-US" sz="1600" b="1" i="0" u="none" strike="noStrike" dirty="0">
                          <a:solidFill>
                            <a:srgbClr val="000000"/>
                          </a:solidFill>
                          <a:effectLst/>
                          <a:latin typeface="Arial" panose="020B0604020202020204" pitchFamily="34" charset="0"/>
                        </a:rPr>
                        <a:t>PROPOSED CRS CODES</a:t>
                      </a:r>
                      <a:endParaRPr lang="en-GB" sz="16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l" fontAlgn="ctr"/>
                      <a:r>
                        <a:rPr lang="en-US" sz="1600" b="1" i="0" u="none" strike="noStrike" dirty="0">
                          <a:solidFill>
                            <a:srgbClr val="000000"/>
                          </a:solidFill>
                          <a:effectLst/>
                          <a:latin typeface="Arial" panose="020B0604020202020204" pitchFamily="34" charset="0"/>
                        </a:rPr>
                        <a:t>PROPOSED DESCRIPTION</a:t>
                      </a:r>
                      <a:endParaRPr lang="en-GB" sz="16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l" fontAlgn="ctr"/>
                      <a:r>
                        <a:rPr lang="en-US" sz="1600" b="1" i="0" u="none" strike="noStrike" dirty="0">
                          <a:solidFill>
                            <a:srgbClr val="000000"/>
                          </a:solidFill>
                          <a:effectLst/>
                          <a:latin typeface="Arial" panose="020B0604020202020204" pitchFamily="34" charset="0"/>
                        </a:rPr>
                        <a:t>PROPOSED COVERAGE</a:t>
                      </a:r>
                      <a:endParaRPr lang="en-GB" sz="16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extLst>
                  <a:ext uri="{0D108BD9-81ED-4DB2-BD59-A6C34878D82A}">
                    <a16:rowId xmlns:a16="http://schemas.microsoft.com/office/drawing/2014/main" val="10000"/>
                  </a:ext>
                </a:extLst>
              </a:tr>
              <a:tr h="2519793">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600" b="0" i="0" u="none" strike="noStrike" dirty="0">
                          <a:solidFill>
                            <a:srgbClr val="000000"/>
                          </a:solidFill>
                          <a:effectLst/>
                          <a:latin typeface="Arial" panose="020B0604020202020204" pitchFamily="34" charset="0"/>
                        </a:rPr>
                        <a:t> </a:t>
                      </a:r>
                      <a:r>
                        <a:rPr lang="en-GB" sz="1600" b="0" i="0" u="none" strike="noStrike" dirty="0">
                          <a:solidFill>
                            <a:srgbClr val="000000"/>
                          </a:solidFill>
                          <a:effectLst/>
                          <a:latin typeface="Arial" panose="020B0604020202020204" pitchFamily="34" charset="0"/>
                        </a:rPr>
                        <a:t>430</a:t>
                      </a:r>
                    </a:p>
                    <a:p>
                      <a:pPr algn="l" fontAlgn="ctr"/>
                      <a:endParaRPr lang="en-GB" sz="16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GB" sz="2000" b="0" i="0" u="none" strike="noStrike" dirty="0">
                          <a:solidFill>
                            <a:schemeClr val="tx1"/>
                          </a:solidFill>
                          <a:effectLst/>
                          <a:latin typeface="Arial" panose="020B0604020202020204" pitchFamily="34" charset="0"/>
                        </a:rPr>
                        <a:t>Other</a:t>
                      </a:r>
                      <a:r>
                        <a:rPr lang="en-GB" sz="2000" b="0" i="0" u="none" strike="noStrike" baseline="0" dirty="0">
                          <a:solidFill>
                            <a:schemeClr val="tx1"/>
                          </a:solidFill>
                          <a:effectLst/>
                          <a:latin typeface="Arial" panose="020B0604020202020204" pitchFamily="34" charset="0"/>
                        </a:rPr>
                        <a:t> multisector</a:t>
                      </a:r>
                      <a:endParaRPr lang="en-GB" sz="2000" b="0" i="0" u="none" strike="noStrike" dirty="0">
                        <a:solidFill>
                          <a:schemeClr val="tx1"/>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2000" b="0" i="0" u="none" strike="noStrike" dirty="0">
                          <a:solidFill>
                            <a:srgbClr val="FF0000"/>
                          </a:solidFill>
                          <a:effectLst/>
                          <a:latin typeface="Arial" panose="020B0604020202020204" pitchFamily="34" charset="0"/>
                        </a:rPr>
                        <a:t>430XX</a:t>
                      </a:r>
                      <a:endParaRPr lang="en-GB" sz="2000" b="0" i="0" u="none" strike="noStrike" dirty="0">
                        <a:solidFill>
                          <a:srgbClr val="FF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2000" b="0" i="0" u="none" strike="noStrike" dirty="0">
                          <a:solidFill>
                            <a:srgbClr val="FF0000"/>
                          </a:solidFill>
                          <a:effectLst/>
                          <a:latin typeface="Arial" panose="020B0604020202020204" pitchFamily="34" charset="0"/>
                        </a:rPr>
                        <a:t>Food security policy and administrative management</a:t>
                      </a:r>
                      <a:endParaRPr lang="en-GB" sz="2000" b="0" i="0" u="none" strike="noStrike" dirty="0">
                        <a:solidFill>
                          <a:srgbClr val="FF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600" dirty="0"/>
                        <a:t>Food security policy, </a:t>
                      </a:r>
                      <a:r>
                        <a:rPr lang="en-US" sz="1600" dirty="0" err="1"/>
                        <a:t>programmes</a:t>
                      </a:r>
                      <a:r>
                        <a:rPr lang="en-US" sz="1600" dirty="0"/>
                        <a:t> and activities; institution capacity strengthening; policies, </a:t>
                      </a:r>
                      <a:r>
                        <a:rPr lang="en-US" sz="1600" dirty="0" err="1"/>
                        <a:t>programmes</a:t>
                      </a:r>
                      <a:r>
                        <a:rPr lang="en-US" sz="1600" dirty="0"/>
                        <a:t> and activities for the reduction of food loss/waste; </a:t>
                      </a:r>
                      <a:r>
                        <a:rPr lang="en-US" sz="1600" dirty="0">
                          <a:solidFill>
                            <a:srgbClr val="FF0000"/>
                          </a:solidFill>
                        </a:rPr>
                        <a:t>household food security </a:t>
                      </a:r>
                      <a:r>
                        <a:rPr lang="en-US" sz="1600" dirty="0" err="1">
                          <a:solidFill>
                            <a:srgbClr val="FF0000"/>
                          </a:solidFill>
                        </a:rPr>
                        <a:t>programmes</a:t>
                      </a:r>
                      <a:r>
                        <a:rPr lang="en-US" sz="1600" dirty="0">
                          <a:solidFill>
                            <a:srgbClr val="FF0000"/>
                          </a:solidFill>
                        </a:rPr>
                        <a:t> and activities; school feeding</a:t>
                      </a:r>
                      <a:r>
                        <a:rPr lang="en-US" sz="1600" dirty="0"/>
                        <a:t>; food security information systems, data collection, statistics, analysis, tools, methods; coordination and governance mechanisms; other unspecified food security activities.</a:t>
                      </a:r>
                      <a:endParaRPr lang="en-GB" sz="16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766797">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600" b="0" i="0" u="none" strike="noStrike" dirty="0">
                          <a:solidFill>
                            <a:srgbClr val="000000"/>
                          </a:solidFill>
                          <a:effectLst/>
                          <a:latin typeface="Arial" panose="020B0604020202020204" pitchFamily="34" charset="0"/>
                        </a:rPr>
                        <a:t> </a:t>
                      </a:r>
                      <a:r>
                        <a:rPr lang="en-GB" sz="1600" b="0" i="0" u="none" strike="noStrike" dirty="0">
                          <a:solidFill>
                            <a:srgbClr val="000000"/>
                          </a:solidFill>
                          <a:effectLst/>
                          <a:latin typeface="Arial" panose="020B0604020202020204" pitchFamily="34" charset="0"/>
                        </a:rPr>
                        <a:t>430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GB" sz="2000" b="0" i="0" u="none" strike="noStrike" dirty="0">
                          <a:solidFill>
                            <a:schemeClr val="tx1"/>
                          </a:solidFill>
                          <a:effectLst/>
                          <a:latin typeface="Arial" panose="020B0604020202020204" pitchFamily="34" charset="0"/>
                        </a:rPr>
                        <a:t>Other</a:t>
                      </a:r>
                      <a:r>
                        <a:rPr lang="en-GB" sz="2000" b="0" i="0" u="none" strike="noStrike" baseline="0" dirty="0">
                          <a:solidFill>
                            <a:schemeClr val="tx1"/>
                          </a:solidFill>
                          <a:effectLst/>
                          <a:latin typeface="Arial" panose="020B0604020202020204" pitchFamily="34" charset="0"/>
                        </a:rPr>
                        <a:t> multisector</a:t>
                      </a:r>
                      <a:endParaRPr lang="en-GB" sz="2000" b="0" i="0" u="none" strike="noStrike" dirty="0">
                        <a:solidFill>
                          <a:schemeClr val="tx1"/>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GB" sz="2000" b="0" i="0" u="none" strike="noStrike" dirty="0">
                          <a:solidFill>
                            <a:srgbClr val="FF0000"/>
                          </a:solidFill>
                          <a:effectLst/>
                          <a:latin typeface="Arial" panose="020B0604020202020204" pitchFamily="34" charset="0"/>
                        </a:rPr>
                        <a:t>430YY</a:t>
                      </a:r>
                    </a:p>
                    <a:p>
                      <a:pPr algn="l" fontAlgn="ctr"/>
                      <a:endParaRPr lang="en-GB" sz="2000" b="0" i="0" u="none" strike="noStrike" dirty="0">
                        <a:solidFill>
                          <a:srgbClr val="FF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GB" sz="2000" b="0" i="0" u="none" strike="noStrike" dirty="0">
                          <a:solidFill>
                            <a:srgbClr val="FF0000"/>
                          </a:solidFill>
                          <a:effectLst/>
                          <a:latin typeface="Arial" panose="020B0604020202020204" pitchFamily="34" charset="0"/>
                        </a:rPr>
                        <a:t>Food safety and</a:t>
                      </a:r>
                    </a:p>
                    <a:p>
                      <a:pPr algn="l" fontAlgn="ctr"/>
                      <a:r>
                        <a:rPr lang="en-GB" sz="2000" b="0" i="0" u="none" strike="noStrike" dirty="0">
                          <a:solidFill>
                            <a:srgbClr val="FF0000"/>
                          </a:solidFill>
                          <a:effectLst/>
                          <a:latin typeface="Arial" panose="020B0604020202020204" pitchFamily="34" charset="0"/>
                        </a:rPr>
                        <a:t>quality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600" dirty="0"/>
                        <a:t>Food safety and quality policies, </a:t>
                      </a:r>
                      <a:r>
                        <a:rPr lang="en-US" sz="1600" dirty="0" err="1"/>
                        <a:t>programmes</a:t>
                      </a:r>
                      <a:r>
                        <a:rPr lang="en-US" sz="1600" dirty="0"/>
                        <a:t> and activities, including food inspection and certification; strengthening food safety/quality capacities and development of standards along the value chain; monitoring/surveillance and laboratory capacities; and delivery of information, communication, education.</a:t>
                      </a:r>
                      <a:endParaRPr lang="en-GB" sz="16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8" name="Title 2"/>
          <p:cNvSpPr txBox="1">
            <a:spLocks/>
          </p:cNvSpPr>
          <p:nvPr/>
        </p:nvSpPr>
        <p:spPr bwMode="auto">
          <a:xfrm>
            <a:off x="3599385" y="236272"/>
            <a:ext cx="5544615" cy="52322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lvl1pPr algn="ctr" rtl="0" eaLnBrk="0" fontAlgn="base" hangingPunct="0">
              <a:spcBef>
                <a:spcPct val="0"/>
              </a:spcBef>
              <a:spcAft>
                <a:spcPct val="0"/>
              </a:spcAft>
              <a:defRPr sz="3600" b="1" baseline="0">
                <a:solidFill>
                  <a:schemeClr val="tx1"/>
                </a:solidFill>
                <a:latin typeface="+mj-lt"/>
                <a:ea typeface="+mj-ea"/>
                <a:cs typeface="+mj-cs"/>
              </a:defRPr>
            </a:lvl1pPr>
            <a:lvl2pPr algn="ctr" rtl="0" eaLnBrk="0" fontAlgn="base" hangingPunct="0">
              <a:spcBef>
                <a:spcPct val="0"/>
              </a:spcBef>
              <a:spcAft>
                <a:spcPct val="0"/>
              </a:spcAft>
              <a:defRPr sz="2800">
                <a:solidFill>
                  <a:srgbClr val="00349C"/>
                </a:solidFill>
                <a:latin typeface="Arial" charset="0"/>
              </a:defRPr>
            </a:lvl2pPr>
            <a:lvl3pPr algn="ctr" rtl="0" eaLnBrk="0" fontAlgn="base" hangingPunct="0">
              <a:spcBef>
                <a:spcPct val="0"/>
              </a:spcBef>
              <a:spcAft>
                <a:spcPct val="0"/>
              </a:spcAft>
              <a:defRPr sz="2800">
                <a:solidFill>
                  <a:srgbClr val="00349C"/>
                </a:solidFill>
                <a:latin typeface="Arial" charset="0"/>
              </a:defRPr>
            </a:lvl3pPr>
            <a:lvl4pPr algn="ctr" rtl="0" eaLnBrk="0" fontAlgn="base" hangingPunct="0">
              <a:spcBef>
                <a:spcPct val="0"/>
              </a:spcBef>
              <a:spcAft>
                <a:spcPct val="0"/>
              </a:spcAft>
              <a:defRPr sz="2800">
                <a:solidFill>
                  <a:srgbClr val="00349C"/>
                </a:solidFill>
                <a:latin typeface="Arial" charset="0"/>
              </a:defRPr>
            </a:lvl4pPr>
            <a:lvl5pPr algn="ctr" rtl="0" eaLnBrk="0" fontAlgn="base" hangingPunct="0">
              <a:spcBef>
                <a:spcPct val="0"/>
              </a:spcBef>
              <a:spcAft>
                <a:spcPct val="0"/>
              </a:spcAft>
              <a:defRPr sz="2800">
                <a:solidFill>
                  <a:srgbClr val="00349C"/>
                </a:solidFill>
                <a:latin typeface="Arial" charset="0"/>
              </a:defRPr>
            </a:lvl5pPr>
            <a:lvl6pPr marL="457200" algn="ctr" rtl="0" fontAlgn="base">
              <a:spcBef>
                <a:spcPct val="0"/>
              </a:spcBef>
              <a:spcAft>
                <a:spcPct val="0"/>
              </a:spcAft>
              <a:defRPr sz="2800">
                <a:solidFill>
                  <a:srgbClr val="00349C"/>
                </a:solidFill>
                <a:latin typeface="Arial" charset="0"/>
              </a:defRPr>
            </a:lvl6pPr>
            <a:lvl7pPr marL="914400" algn="ctr" rtl="0" fontAlgn="base">
              <a:spcBef>
                <a:spcPct val="0"/>
              </a:spcBef>
              <a:spcAft>
                <a:spcPct val="0"/>
              </a:spcAft>
              <a:defRPr sz="2800">
                <a:solidFill>
                  <a:srgbClr val="00349C"/>
                </a:solidFill>
                <a:latin typeface="Arial" charset="0"/>
              </a:defRPr>
            </a:lvl7pPr>
            <a:lvl8pPr marL="1371600" algn="ctr" rtl="0" fontAlgn="base">
              <a:spcBef>
                <a:spcPct val="0"/>
              </a:spcBef>
              <a:spcAft>
                <a:spcPct val="0"/>
              </a:spcAft>
              <a:defRPr sz="2800">
                <a:solidFill>
                  <a:srgbClr val="00349C"/>
                </a:solidFill>
                <a:latin typeface="Arial" charset="0"/>
              </a:defRPr>
            </a:lvl8pPr>
            <a:lvl9pPr marL="1828800" algn="ctr" rtl="0" fontAlgn="base">
              <a:spcBef>
                <a:spcPct val="0"/>
              </a:spcBef>
              <a:spcAft>
                <a:spcPct val="0"/>
              </a:spcAft>
              <a:defRPr sz="2800">
                <a:solidFill>
                  <a:srgbClr val="00349C"/>
                </a:solidFill>
                <a:latin typeface="Arial" charset="0"/>
              </a:defRPr>
            </a:lvl9pPr>
          </a:lstStyle>
          <a:p>
            <a:pPr algn="l"/>
            <a:r>
              <a:rPr lang="en-US" sz="2800" kern="0" dirty="0">
                <a:solidFill>
                  <a:srgbClr val="0033CC"/>
                </a:solidFill>
              </a:rPr>
              <a:t>Fill gaps with new PURPOSES</a:t>
            </a:r>
          </a:p>
        </p:txBody>
      </p:sp>
    </p:spTree>
    <p:extLst>
      <p:ext uri="{BB962C8B-B14F-4D97-AF65-F5344CB8AC3E}">
        <p14:creationId xmlns:p14="http://schemas.microsoft.com/office/powerpoint/2010/main" val="818447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2"/>
          <p:cNvSpPr txBox="1">
            <a:spLocks/>
          </p:cNvSpPr>
          <p:nvPr/>
        </p:nvSpPr>
        <p:spPr bwMode="auto">
          <a:xfrm>
            <a:off x="3590219" y="116632"/>
            <a:ext cx="5544615" cy="95410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lvl1pPr algn="ctr" rtl="0" eaLnBrk="0" fontAlgn="base" hangingPunct="0">
              <a:spcBef>
                <a:spcPct val="0"/>
              </a:spcBef>
              <a:spcAft>
                <a:spcPct val="0"/>
              </a:spcAft>
              <a:defRPr sz="3600" b="1" baseline="0">
                <a:solidFill>
                  <a:schemeClr val="tx1"/>
                </a:solidFill>
                <a:latin typeface="+mj-lt"/>
                <a:ea typeface="+mj-ea"/>
                <a:cs typeface="+mj-cs"/>
              </a:defRPr>
            </a:lvl1pPr>
            <a:lvl2pPr algn="ctr" rtl="0" eaLnBrk="0" fontAlgn="base" hangingPunct="0">
              <a:spcBef>
                <a:spcPct val="0"/>
              </a:spcBef>
              <a:spcAft>
                <a:spcPct val="0"/>
              </a:spcAft>
              <a:defRPr sz="2800">
                <a:solidFill>
                  <a:srgbClr val="00349C"/>
                </a:solidFill>
                <a:latin typeface="Arial" charset="0"/>
              </a:defRPr>
            </a:lvl2pPr>
            <a:lvl3pPr algn="ctr" rtl="0" eaLnBrk="0" fontAlgn="base" hangingPunct="0">
              <a:spcBef>
                <a:spcPct val="0"/>
              </a:spcBef>
              <a:spcAft>
                <a:spcPct val="0"/>
              </a:spcAft>
              <a:defRPr sz="2800">
                <a:solidFill>
                  <a:srgbClr val="00349C"/>
                </a:solidFill>
                <a:latin typeface="Arial" charset="0"/>
              </a:defRPr>
            </a:lvl3pPr>
            <a:lvl4pPr algn="ctr" rtl="0" eaLnBrk="0" fontAlgn="base" hangingPunct="0">
              <a:spcBef>
                <a:spcPct val="0"/>
              </a:spcBef>
              <a:spcAft>
                <a:spcPct val="0"/>
              </a:spcAft>
              <a:defRPr sz="2800">
                <a:solidFill>
                  <a:srgbClr val="00349C"/>
                </a:solidFill>
                <a:latin typeface="Arial" charset="0"/>
              </a:defRPr>
            </a:lvl4pPr>
            <a:lvl5pPr algn="ctr" rtl="0" eaLnBrk="0" fontAlgn="base" hangingPunct="0">
              <a:spcBef>
                <a:spcPct val="0"/>
              </a:spcBef>
              <a:spcAft>
                <a:spcPct val="0"/>
              </a:spcAft>
              <a:defRPr sz="2800">
                <a:solidFill>
                  <a:srgbClr val="00349C"/>
                </a:solidFill>
                <a:latin typeface="Arial" charset="0"/>
              </a:defRPr>
            </a:lvl5pPr>
            <a:lvl6pPr marL="457200" algn="ctr" rtl="0" fontAlgn="base">
              <a:spcBef>
                <a:spcPct val="0"/>
              </a:spcBef>
              <a:spcAft>
                <a:spcPct val="0"/>
              </a:spcAft>
              <a:defRPr sz="2800">
                <a:solidFill>
                  <a:srgbClr val="00349C"/>
                </a:solidFill>
                <a:latin typeface="Arial" charset="0"/>
              </a:defRPr>
            </a:lvl6pPr>
            <a:lvl7pPr marL="914400" algn="ctr" rtl="0" fontAlgn="base">
              <a:spcBef>
                <a:spcPct val="0"/>
              </a:spcBef>
              <a:spcAft>
                <a:spcPct val="0"/>
              </a:spcAft>
              <a:defRPr sz="2800">
                <a:solidFill>
                  <a:srgbClr val="00349C"/>
                </a:solidFill>
                <a:latin typeface="Arial" charset="0"/>
              </a:defRPr>
            </a:lvl7pPr>
            <a:lvl8pPr marL="1371600" algn="ctr" rtl="0" fontAlgn="base">
              <a:spcBef>
                <a:spcPct val="0"/>
              </a:spcBef>
              <a:spcAft>
                <a:spcPct val="0"/>
              </a:spcAft>
              <a:defRPr sz="2800">
                <a:solidFill>
                  <a:srgbClr val="00349C"/>
                </a:solidFill>
                <a:latin typeface="Arial" charset="0"/>
              </a:defRPr>
            </a:lvl8pPr>
            <a:lvl9pPr marL="1828800" algn="ctr" rtl="0" fontAlgn="base">
              <a:spcBef>
                <a:spcPct val="0"/>
              </a:spcBef>
              <a:spcAft>
                <a:spcPct val="0"/>
              </a:spcAft>
              <a:defRPr sz="2800">
                <a:solidFill>
                  <a:srgbClr val="00349C"/>
                </a:solidFill>
                <a:latin typeface="Arial" charset="0"/>
              </a:defRPr>
            </a:lvl9pPr>
          </a:lstStyle>
          <a:p>
            <a:pPr algn="l"/>
            <a:r>
              <a:rPr lang="en-US" sz="2800" kern="0" dirty="0">
                <a:solidFill>
                  <a:srgbClr val="0033CC"/>
                </a:solidFill>
              </a:rPr>
              <a:t>Modify/clarify existing descriptions</a:t>
            </a:r>
          </a:p>
        </p:txBody>
      </p:sp>
      <p:sp>
        <p:nvSpPr>
          <p:cNvPr id="6" name="Title 2"/>
          <p:cNvSpPr txBox="1">
            <a:spLocks/>
          </p:cNvSpPr>
          <p:nvPr/>
        </p:nvSpPr>
        <p:spPr bwMode="auto">
          <a:xfrm>
            <a:off x="107280" y="6457727"/>
            <a:ext cx="8794290" cy="27699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lvl1pPr algn="ctr" rtl="0" eaLnBrk="0" fontAlgn="base" hangingPunct="0">
              <a:spcBef>
                <a:spcPct val="0"/>
              </a:spcBef>
              <a:spcAft>
                <a:spcPct val="0"/>
              </a:spcAft>
              <a:defRPr sz="3600" b="1" baseline="0">
                <a:solidFill>
                  <a:schemeClr val="tx1"/>
                </a:solidFill>
                <a:latin typeface="+mj-lt"/>
                <a:ea typeface="+mj-ea"/>
                <a:cs typeface="+mj-cs"/>
              </a:defRPr>
            </a:lvl1pPr>
            <a:lvl2pPr algn="ctr" rtl="0" eaLnBrk="0" fontAlgn="base" hangingPunct="0">
              <a:spcBef>
                <a:spcPct val="0"/>
              </a:spcBef>
              <a:spcAft>
                <a:spcPct val="0"/>
              </a:spcAft>
              <a:defRPr sz="2800">
                <a:solidFill>
                  <a:srgbClr val="00349C"/>
                </a:solidFill>
                <a:latin typeface="Arial" charset="0"/>
              </a:defRPr>
            </a:lvl2pPr>
            <a:lvl3pPr algn="ctr" rtl="0" eaLnBrk="0" fontAlgn="base" hangingPunct="0">
              <a:spcBef>
                <a:spcPct val="0"/>
              </a:spcBef>
              <a:spcAft>
                <a:spcPct val="0"/>
              </a:spcAft>
              <a:defRPr sz="2800">
                <a:solidFill>
                  <a:srgbClr val="00349C"/>
                </a:solidFill>
                <a:latin typeface="Arial" charset="0"/>
              </a:defRPr>
            </a:lvl3pPr>
            <a:lvl4pPr algn="ctr" rtl="0" eaLnBrk="0" fontAlgn="base" hangingPunct="0">
              <a:spcBef>
                <a:spcPct val="0"/>
              </a:spcBef>
              <a:spcAft>
                <a:spcPct val="0"/>
              </a:spcAft>
              <a:defRPr sz="2800">
                <a:solidFill>
                  <a:srgbClr val="00349C"/>
                </a:solidFill>
                <a:latin typeface="Arial" charset="0"/>
              </a:defRPr>
            </a:lvl4pPr>
            <a:lvl5pPr algn="ctr" rtl="0" eaLnBrk="0" fontAlgn="base" hangingPunct="0">
              <a:spcBef>
                <a:spcPct val="0"/>
              </a:spcBef>
              <a:spcAft>
                <a:spcPct val="0"/>
              </a:spcAft>
              <a:defRPr sz="2800">
                <a:solidFill>
                  <a:srgbClr val="00349C"/>
                </a:solidFill>
                <a:latin typeface="Arial" charset="0"/>
              </a:defRPr>
            </a:lvl5pPr>
            <a:lvl6pPr marL="457200" algn="ctr" rtl="0" fontAlgn="base">
              <a:spcBef>
                <a:spcPct val="0"/>
              </a:spcBef>
              <a:spcAft>
                <a:spcPct val="0"/>
              </a:spcAft>
              <a:defRPr sz="2800">
                <a:solidFill>
                  <a:srgbClr val="00349C"/>
                </a:solidFill>
                <a:latin typeface="Arial" charset="0"/>
              </a:defRPr>
            </a:lvl6pPr>
            <a:lvl7pPr marL="914400" algn="ctr" rtl="0" fontAlgn="base">
              <a:spcBef>
                <a:spcPct val="0"/>
              </a:spcBef>
              <a:spcAft>
                <a:spcPct val="0"/>
              </a:spcAft>
              <a:defRPr sz="2800">
                <a:solidFill>
                  <a:srgbClr val="00349C"/>
                </a:solidFill>
                <a:latin typeface="Arial" charset="0"/>
              </a:defRPr>
            </a:lvl7pPr>
            <a:lvl8pPr marL="1371600" algn="ctr" rtl="0" fontAlgn="base">
              <a:spcBef>
                <a:spcPct val="0"/>
              </a:spcBef>
              <a:spcAft>
                <a:spcPct val="0"/>
              </a:spcAft>
              <a:defRPr sz="2800">
                <a:solidFill>
                  <a:srgbClr val="00349C"/>
                </a:solidFill>
                <a:latin typeface="Arial" charset="0"/>
              </a:defRPr>
            </a:lvl8pPr>
            <a:lvl9pPr marL="1828800" algn="ctr" rtl="0" fontAlgn="base">
              <a:spcBef>
                <a:spcPct val="0"/>
              </a:spcBef>
              <a:spcAft>
                <a:spcPct val="0"/>
              </a:spcAft>
              <a:defRPr sz="2800">
                <a:solidFill>
                  <a:srgbClr val="00349C"/>
                </a:solidFill>
                <a:latin typeface="Arial" charset="0"/>
              </a:defRPr>
            </a:lvl9pPr>
          </a:lstStyle>
          <a:p>
            <a:pPr algn="l"/>
            <a:r>
              <a:rPr lang="en-US" sz="1200" b="0" kern="0" dirty="0">
                <a:solidFill>
                  <a:srgbClr val="0033CC"/>
                </a:solidFill>
              </a:rPr>
              <a:t>* Proposal on </a:t>
            </a:r>
            <a:r>
              <a:rPr lang="en-US" sz="1200" b="0" i="1" kern="0" dirty="0">
                <a:solidFill>
                  <a:srgbClr val="0033CC"/>
                </a:solidFill>
              </a:rPr>
              <a:t>Basic nutrition</a:t>
            </a:r>
            <a:r>
              <a:rPr lang="en-US" sz="1200" b="0" kern="0" dirty="0">
                <a:solidFill>
                  <a:srgbClr val="0033CC"/>
                </a:solidFill>
              </a:rPr>
              <a:t> aligns with the proposal of Action </a:t>
            </a:r>
            <a:r>
              <a:rPr lang="en-US" sz="1200" b="0" kern="0" dirty="0" err="1">
                <a:solidFill>
                  <a:srgbClr val="0033CC"/>
                </a:solidFill>
              </a:rPr>
              <a:t>Contre</a:t>
            </a:r>
            <a:r>
              <a:rPr lang="en-US" sz="1200" b="0" kern="0" dirty="0">
                <a:solidFill>
                  <a:srgbClr val="0033CC"/>
                </a:solidFill>
              </a:rPr>
              <a:t> La </a:t>
            </a:r>
            <a:r>
              <a:rPr lang="en-US" sz="1200" b="0" kern="0" dirty="0" err="1">
                <a:solidFill>
                  <a:srgbClr val="0033CC"/>
                </a:solidFill>
              </a:rPr>
              <a:t>Faim</a:t>
            </a:r>
            <a:r>
              <a:rPr lang="en-US" sz="1200" b="0" kern="0" dirty="0">
                <a:solidFill>
                  <a:srgbClr val="0033CC"/>
                </a:solidFill>
              </a:rPr>
              <a:t> which was consulted with the SUN network </a:t>
            </a:r>
          </a:p>
        </p:txBody>
      </p:sp>
      <p:graphicFrame>
        <p:nvGraphicFramePr>
          <p:cNvPr id="13" name="Object 12"/>
          <p:cNvGraphicFramePr>
            <a:graphicFrameLocks noChangeAspect="1"/>
          </p:cNvGraphicFramePr>
          <p:nvPr>
            <p:extLst>
              <p:ext uri="{D42A27DB-BD31-4B8C-83A1-F6EECF244321}">
                <p14:modId xmlns:p14="http://schemas.microsoft.com/office/powerpoint/2010/main" val="2268622464"/>
              </p:ext>
            </p:extLst>
          </p:nvPr>
        </p:nvGraphicFramePr>
        <p:xfrm>
          <a:off x="395288" y="1487488"/>
          <a:ext cx="8208962" cy="4986337"/>
        </p:xfrm>
        <a:graphic>
          <a:graphicData uri="http://schemas.openxmlformats.org/presentationml/2006/ole">
            <mc:AlternateContent xmlns:mc="http://schemas.openxmlformats.org/markup-compatibility/2006">
              <mc:Choice xmlns:v="urn:schemas-microsoft-com:vml" Requires="v">
                <p:oleObj spid="_x0000_s1074" name="Worksheet" r:id="rId4" imgW="8277143" imgH="5029290" progId="Excel.Sheet.12">
                  <p:embed/>
                </p:oleObj>
              </mc:Choice>
              <mc:Fallback>
                <p:oleObj name="Worksheet" r:id="rId4" imgW="8277143" imgH="5029290" progId="Excel.Sheet.12">
                  <p:embed/>
                  <p:pic>
                    <p:nvPicPr>
                      <p:cNvPr id="0" name=""/>
                      <p:cNvPicPr/>
                      <p:nvPr/>
                    </p:nvPicPr>
                    <p:blipFill>
                      <a:blip r:embed="rId5"/>
                      <a:stretch>
                        <a:fillRect/>
                      </a:stretch>
                    </p:blipFill>
                    <p:spPr>
                      <a:xfrm>
                        <a:off x="395288" y="1487488"/>
                        <a:ext cx="8208962" cy="4986337"/>
                      </a:xfrm>
                      <a:prstGeom prst="rect">
                        <a:avLst/>
                      </a:prstGeom>
                    </p:spPr>
                  </p:pic>
                </p:oleObj>
              </mc:Fallback>
            </mc:AlternateContent>
          </a:graphicData>
        </a:graphic>
      </p:graphicFrame>
    </p:spTree>
    <p:extLst>
      <p:ext uri="{BB962C8B-B14F-4D97-AF65-F5344CB8AC3E}">
        <p14:creationId xmlns:p14="http://schemas.microsoft.com/office/powerpoint/2010/main" val="84848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2"/>
          <p:cNvSpPr txBox="1">
            <a:spLocks/>
          </p:cNvSpPr>
          <p:nvPr/>
        </p:nvSpPr>
        <p:spPr bwMode="auto">
          <a:xfrm>
            <a:off x="3491880" y="332656"/>
            <a:ext cx="5491336" cy="52322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lvl1pPr algn="ctr" rtl="0" eaLnBrk="0" fontAlgn="base" hangingPunct="0">
              <a:spcBef>
                <a:spcPct val="0"/>
              </a:spcBef>
              <a:spcAft>
                <a:spcPct val="0"/>
              </a:spcAft>
              <a:defRPr sz="3600" b="1" baseline="0">
                <a:solidFill>
                  <a:schemeClr val="tx1"/>
                </a:solidFill>
                <a:latin typeface="+mj-lt"/>
                <a:ea typeface="+mj-ea"/>
                <a:cs typeface="+mj-cs"/>
              </a:defRPr>
            </a:lvl1pPr>
            <a:lvl2pPr algn="ctr" rtl="0" eaLnBrk="0" fontAlgn="base" hangingPunct="0">
              <a:spcBef>
                <a:spcPct val="0"/>
              </a:spcBef>
              <a:spcAft>
                <a:spcPct val="0"/>
              </a:spcAft>
              <a:defRPr sz="2800">
                <a:solidFill>
                  <a:srgbClr val="00349C"/>
                </a:solidFill>
                <a:latin typeface="Arial" charset="0"/>
              </a:defRPr>
            </a:lvl2pPr>
            <a:lvl3pPr algn="ctr" rtl="0" eaLnBrk="0" fontAlgn="base" hangingPunct="0">
              <a:spcBef>
                <a:spcPct val="0"/>
              </a:spcBef>
              <a:spcAft>
                <a:spcPct val="0"/>
              </a:spcAft>
              <a:defRPr sz="2800">
                <a:solidFill>
                  <a:srgbClr val="00349C"/>
                </a:solidFill>
                <a:latin typeface="Arial" charset="0"/>
              </a:defRPr>
            </a:lvl3pPr>
            <a:lvl4pPr algn="ctr" rtl="0" eaLnBrk="0" fontAlgn="base" hangingPunct="0">
              <a:spcBef>
                <a:spcPct val="0"/>
              </a:spcBef>
              <a:spcAft>
                <a:spcPct val="0"/>
              </a:spcAft>
              <a:defRPr sz="2800">
                <a:solidFill>
                  <a:srgbClr val="00349C"/>
                </a:solidFill>
                <a:latin typeface="Arial" charset="0"/>
              </a:defRPr>
            </a:lvl4pPr>
            <a:lvl5pPr algn="ctr" rtl="0" eaLnBrk="0" fontAlgn="base" hangingPunct="0">
              <a:spcBef>
                <a:spcPct val="0"/>
              </a:spcBef>
              <a:spcAft>
                <a:spcPct val="0"/>
              </a:spcAft>
              <a:defRPr sz="2800">
                <a:solidFill>
                  <a:srgbClr val="00349C"/>
                </a:solidFill>
                <a:latin typeface="Arial" charset="0"/>
              </a:defRPr>
            </a:lvl5pPr>
            <a:lvl6pPr marL="457200" algn="ctr" rtl="0" fontAlgn="base">
              <a:spcBef>
                <a:spcPct val="0"/>
              </a:spcBef>
              <a:spcAft>
                <a:spcPct val="0"/>
              </a:spcAft>
              <a:defRPr sz="2800">
                <a:solidFill>
                  <a:srgbClr val="00349C"/>
                </a:solidFill>
                <a:latin typeface="Arial" charset="0"/>
              </a:defRPr>
            </a:lvl6pPr>
            <a:lvl7pPr marL="914400" algn="ctr" rtl="0" fontAlgn="base">
              <a:spcBef>
                <a:spcPct val="0"/>
              </a:spcBef>
              <a:spcAft>
                <a:spcPct val="0"/>
              </a:spcAft>
              <a:defRPr sz="2800">
                <a:solidFill>
                  <a:srgbClr val="00349C"/>
                </a:solidFill>
                <a:latin typeface="Arial" charset="0"/>
              </a:defRPr>
            </a:lvl7pPr>
            <a:lvl8pPr marL="1371600" algn="ctr" rtl="0" fontAlgn="base">
              <a:spcBef>
                <a:spcPct val="0"/>
              </a:spcBef>
              <a:spcAft>
                <a:spcPct val="0"/>
              </a:spcAft>
              <a:defRPr sz="2800">
                <a:solidFill>
                  <a:srgbClr val="00349C"/>
                </a:solidFill>
                <a:latin typeface="Arial" charset="0"/>
              </a:defRPr>
            </a:lvl8pPr>
            <a:lvl9pPr marL="1828800" algn="ctr" rtl="0" fontAlgn="base">
              <a:spcBef>
                <a:spcPct val="0"/>
              </a:spcBef>
              <a:spcAft>
                <a:spcPct val="0"/>
              </a:spcAft>
              <a:defRPr sz="2800">
                <a:solidFill>
                  <a:srgbClr val="00349C"/>
                </a:solidFill>
                <a:latin typeface="Arial" charset="0"/>
              </a:defRPr>
            </a:lvl9pPr>
          </a:lstStyle>
          <a:p>
            <a:r>
              <a:rPr lang="en-US" sz="2800" kern="0" dirty="0">
                <a:solidFill>
                  <a:srgbClr val="0033CC"/>
                </a:solidFill>
              </a:rPr>
              <a:t>Other proposed changes</a:t>
            </a:r>
          </a:p>
        </p:txBody>
      </p:sp>
      <p:sp>
        <p:nvSpPr>
          <p:cNvPr id="12" name="Title 2"/>
          <p:cNvSpPr txBox="1">
            <a:spLocks/>
          </p:cNvSpPr>
          <p:nvPr/>
        </p:nvSpPr>
        <p:spPr bwMode="auto">
          <a:xfrm>
            <a:off x="899592" y="2060848"/>
            <a:ext cx="7992888" cy="292387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lvl1pPr algn="ctr" rtl="0" eaLnBrk="0" fontAlgn="base" hangingPunct="0">
              <a:spcBef>
                <a:spcPct val="0"/>
              </a:spcBef>
              <a:spcAft>
                <a:spcPct val="0"/>
              </a:spcAft>
              <a:defRPr sz="3600" b="1" baseline="0">
                <a:solidFill>
                  <a:schemeClr val="tx1"/>
                </a:solidFill>
                <a:latin typeface="+mj-lt"/>
                <a:ea typeface="+mj-ea"/>
                <a:cs typeface="+mj-cs"/>
              </a:defRPr>
            </a:lvl1pPr>
            <a:lvl2pPr algn="ctr" rtl="0" eaLnBrk="0" fontAlgn="base" hangingPunct="0">
              <a:spcBef>
                <a:spcPct val="0"/>
              </a:spcBef>
              <a:spcAft>
                <a:spcPct val="0"/>
              </a:spcAft>
              <a:defRPr sz="2800">
                <a:solidFill>
                  <a:srgbClr val="00349C"/>
                </a:solidFill>
                <a:latin typeface="Arial" charset="0"/>
              </a:defRPr>
            </a:lvl2pPr>
            <a:lvl3pPr algn="ctr" rtl="0" eaLnBrk="0" fontAlgn="base" hangingPunct="0">
              <a:spcBef>
                <a:spcPct val="0"/>
              </a:spcBef>
              <a:spcAft>
                <a:spcPct val="0"/>
              </a:spcAft>
              <a:defRPr sz="2800">
                <a:solidFill>
                  <a:srgbClr val="00349C"/>
                </a:solidFill>
                <a:latin typeface="Arial" charset="0"/>
              </a:defRPr>
            </a:lvl3pPr>
            <a:lvl4pPr algn="ctr" rtl="0" eaLnBrk="0" fontAlgn="base" hangingPunct="0">
              <a:spcBef>
                <a:spcPct val="0"/>
              </a:spcBef>
              <a:spcAft>
                <a:spcPct val="0"/>
              </a:spcAft>
              <a:defRPr sz="2800">
                <a:solidFill>
                  <a:srgbClr val="00349C"/>
                </a:solidFill>
                <a:latin typeface="Arial" charset="0"/>
              </a:defRPr>
            </a:lvl4pPr>
            <a:lvl5pPr algn="ctr" rtl="0" eaLnBrk="0" fontAlgn="base" hangingPunct="0">
              <a:spcBef>
                <a:spcPct val="0"/>
              </a:spcBef>
              <a:spcAft>
                <a:spcPct val="0"/>
              </a:spcAft>
              <a:defRPr sz="2800">
                <a:solidFill>
                  <a:srgbClr val="00349C"/>
                </a:solidFill>
                <a:latin typeface="Arial" charset="0"/>
              </a:defRPr>
            </a:lvl5pPr>
            <a:lvl6pPr marL="457200" algn="ctr" rtl="0" fontAlgn="base">
              <a:spcBef>
                <a:spcPct val="0"/>
              </a:spcBef>
              <a:spcAft>
                <a:spcPct val="0"/>
              </a:spcAft>
              <a:defRPr sz="2800">
                <a:solidFill>
                  <a:srgbClr val="00349C"/>
                </a:solidFill>
                <a:latin typeface="Arial" charset="0"/>
              </a:defRPr>
            </a:lvl6pPr>
            <a:lvl7pPr marL="914400" algn="ctr" rtl="0" fontAlgn="base">
              <a:spcBef>
                <a:spcPct val="0"/>
              </a:spcBef>
              <a:spcAft>
                <a:spcPct val="0"/>
              </a:spcAft>
              <a:defRPr sz="2800">
                <a:solidFill>
                  <a:srgbClr val="00349C"/>
                </a:solidFill>
                <a:latin typeface="Arial" charset="0"/>
              </a:defRPr>
            </a:lvl7pPr>
            <a:lvl8pPr marL="1371600" algn="ctr" rtl="0" fontAlgn="base">
              <a:spcBef>
                <a:spcPct val="0"/>
              </a:spcBef>
              <a:spcAft>
                <a:spcPct val="0"/>
              </a:spcAft>
              <a:defRPr sz="2800">
                <a:solidFill>
                  <a:srgbClr val="00349C"/>
                </a:solidFill>
                <a:latin typeface="Arial" charset="0"/>
              </a:defRPr>
            </a:lvl8pPr>
            <a:lvl9pPr marL="1828800" algn="ctr" rtl="0" fontAlgn="base">
              <a:spcBef>
                <a:spcPct val="0"/>
              </a:spcBef>
              <a:spcAft>
                <a:spcPct val="0"/>
              </a:spcAft>
              <a:defRPr sz="2800">
                <a:solidFill>
                  <a:srgbClr val="00349C"/>
                </a:solidFill>
                <a:latin typeface="Arial" charset="0"/>
              </a:defRPr>
            </a:lvl9pPr>
          </a:lstStyle>
          <a:p>
            <a:pPr marL="285750" indent="-285750" algn="l">
              <a:spcBef>
                <a:spcPts val="1200"/>
              </a:spcBef>
              <a:spcAft>
                <a:spcPts val="1200"/>
              </a:spcAft>
              <a:buFont typeface="Arial" panose="020B0604020202020204" pitchFamily="34" charset="0"/>
              <a:buChar char="•"/>
            </a:pPr>
            <a:r>
              <a:rPr lang="en-US" sz="2400" b="0" dirty="0"/>
              <a:t>Update coverage notes on Agriculture, Forestry and Fisheries purposes (not revised since 1999)</a:t>
            </a:r>
          </a:p>
          <a:p>
            <a:pPr marL="285750" indent="-285750" algn="l">
              <a:spcBef>
                <a:spcPts val="1200"/>
              </a:spcBef>
              <a:spcAft>
                <a:spcPts val="1200"/>
              </a:spcAft>
              <a:buFont typeface="Arial" panose="020B0604020202020204" pitchFamily="34" charset="0"/>
              <a:buChar char="•"/>
            </a:pPr>
            <a:r>
              <a:rPr lang="en-US" sz="2400" b="0" kern="0" dirty="0"/>
              <a:t>A new </a:t>
            </a:r>
            <a:r>
              <a:rPr lang="en-US" sz="2400" b="0" dirty="0">
                <a:solidFill>
                  <a:srgbClr val="0033CC"/>
                </a:solidFill>
              </a:rPr>
              <a:t>policy marker for Food Security </a:t>
            </a:r>
          </a:p>
          <a:p>
            <a:pPr marL="285750" indent="-285750" algn="l">
              <a:spcBef>
                <a:spcPts val="1200"/>
              </a:spcBef>
              <a:spcAft>
                <a:spcPts val="1200"/>
              </a:spcAft>
              <a:buFont typeface="Arial" panose="020B0604020202020204" pitchFamily="34" charset="0"/>
              <a:buChar char="•"/>
            </a:pPr>
            <a:r>
              <a:rPr lang="en-US" sz="2400" b="0" dirty="0"/>
              <a:t>Add a set of SDG fields to allow the allocation of aid expenditures against a maximum of at least </a:t>
            </a:r>
            <a:r>
              <a:rPr lang="en-US" sz="2400" b="0" dirty="0">
                <a:solidFill>
                  <a:srgbClr val="0033CC"/>
                </a:solidFill>
              </a:rPr>
              <a:t>3 SDG targets (withdrawn)</a:t>
            </a:r>
            <a:endParaRPr lang="en-US" sz="2400" b="0" dirty="0"/>
          </a:p>
        </p:txBody>
      </p:sp>
    </p:spTree>
    <p:extLst>
      <p:ext uri="{BB962C8B-B14F-4D97-AF65-F5344CB8AC3E}">
        <p14:creationId xmlns:p14="http://schemas.microsoft.com/office/powerpoint/2010/main" val="3421019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txBox="1">
            <a:spLocks/>
          </p:cNvSpPr>
          <p:nvPr/>
        </p:nvSpPr>
        <p:spPr bwMode="auto">
          <a:xfrm>
            <a:off x="251520" y="2060848"/>
            <a:ext cx="4264995" cy="576064"/>
          </a:xfrm>
          <a:prstGeom prst="rect">
            <a:avLst/>
          </a:prstGeom>
          <a:noFill/>
          <a:ln w="9525">
            <a:noFill/>
            <a:miter lim="800000"/>
            <a:headEnd/>
            <a:tailEnd/>
          </a:ln>
        </p:spPr>
        <p:txBody>
          <a:bodyPr vert="horz" wrap="square" lIns="68580" tIns="34290" rIns="68580" bIns="34290" numCol="1" anchor="t" anchorCtr="0" compatLnSpc="1">
            <a:prstTxWarp prst="textNoShape">
              <a:avLst/>
            </a:prstTxWarp>
          </a:bodyPr>
          <a:lstStyle>
            <a:lvl1pPr marL="0" indent="0" algn="ctr" rtl="0" eaLnBrk="1" fontAlgn="base" hangingPunct="1">
              <a:spcBef>
                <a:spcPct val="50000"/>
              </a:spcBef>
              <a:spcAft>
                <a:spcPct val="0"/>
              </a:spcAft>
              <a:buFont typeface="Wingdings" pitchFamily="2" charset="2"/>
              <a:buNone/>
              <a:defRPr sz="2400" baseline="0">
                <a:solidFill>
                  <a:schemeClr val="tx1"/>
                </a:solidFill>
                <a:latin typeface="+mn-lt"/>
                <a:ea typeface="+mn-ea"/>
                <a:cs typeface="+mn-cs"/>
              </a:defRPr>
            </a:lvl1pPr>
            <a:lvl2pPr marL="742950" indent="-285750" algn="l" rtl="0" eaLnBrk="1" fontAlgn="base" hangingPunct="1">
              <a:spcBef>
                <a:spcPct val="20000"/>
              </a:spcBef>
              <a:spcAft>
                <a:spcPct val="0"/>
              </a:spcAft>
              <a:buChar char="•"/>
              <a:defRPr sz="2200" baseline="0">
                <a:solidFill>
                  <a:schemeClr val="tx2"/>
                </a:solidFill>
                <a:latin typeface="+mn-lt"/>
              </a:defRPr>
            </a:lvl2pPr>
            <a:lvl3pPr marL="1143000" indent="-228600" algn="l" rtl="0" eaLnBrk="1" fontAlgn="base" hangingPunct="1">
              <a:spcBef>
                <a:spcPct val="20000"/>
              </a:spcBef>
              <a:spcAft>
                <a:spcPct val="0"/>
              </a:spcAft>
              <a:buFont typeface="Arial" charset="0"/>
              <a:buChar char="–"/>
              <a:defRPr sz="2000" baseline="0">
                <a:solidFill>
                  <a:schemeClr val="tx2"/>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lgn="just">
              <a:spcBef>
                <a:spcPts val="0"/>
              </a:spcBef>
              <a:spcAft>
                <a:spcPts val="600"/>
              </a:spcAft>
            </a:pPr>
            <a:r>
              <a:rPr lang="en-US" sz="1800" u="sng" kern="0" dirty="0">
                <a:uFill>
                  <a:solidFill>
                    <a:srgbClr val="0033CC"/>
                  </a:solidFill>
                </a:uFill>
              </a:rPr>
              <a:t>FAO extra budgetary expenditures</a:t>
            </a:r>
            <a:r>
              <a:rPr lang="en-US" sz="1800" kern="0" dirty="0"/>
              <a:t> </a:t>
            </a:r>
            <a:r>
              <a:rPr lang="en-US" sz="1800" u="sng" kern="0" dirty="0">
                <a:uFill>
                  <a:solidFill>
                    <a:srgbClr val="0033CC"/>
                  </a:solidFill>
                </a:uFill>
              </a:rPr>
              <a:t>and Technical Cooperation Programs (TCPs).</a:t>
            </a:r>
          </a:p>
        </p:txBody>
      </p:sp>
      <p:sp>
        <p:nvSpPr>
          <p:cNvPr id="2" name="TextBox 1"/>
          <p:cNvSpPr txBox="1"/>
          <p:nvPr/>
        </p:nvSpPr>
        <p:spPr>
          <a:xfrm>
            <a:off x="467544" y="1628800"/>
            <a:ext cx="3410465" cy="369332"/>
          </a:xfrm>
          <a:prstGeom prst="rect">
            <a:avLst/>
          </a:prstGeom>
          <a:noFill/>
        </p:spPr>
        <p:txBody>
          <a:bodyPr wrap="square" rtlCol="0">
            <a:spAutoFit/>
          </a:bodyPr>
          <a:lstStyle/>
          <a:p>
            <a:pPr algn="ctr"/>
            <a:r>
              <a:rPr lang="en-US" b="1" dirty="0">
                <a:solidFill>
                  <a:srgbClr val="0033CC"/>
                </a:solidFill>
              </a:rPr>
              <a:t>IATI Reporting (quarterly)</a:t>
            </a:r>
          </a:p>
        </p:txBody>
      </p:sp>
      <p:sp>
        <p:nvSpPr>
          <p:cNvPr id="7" name="TextBox 6"/>
          <p:cNvSpPr txBox="1"/>
          <p:nvPr/>
        </p:nvSpPr>
        <p:spPr>
          <a:xfrm>
            <a:off x="5148064" y="1628800"/>
            <a:ext cx="3410465" cy="369332"/>
          </a:xfrm>
          <a:prstGeom prst="rect">
            <a:avLst/>
          </a:prstGeom>
          <a:noFill/>
        </p:spPr>
        <p:txBody>
          <a:bodyPr wrap="square" rtlCol="0">
            <a:spAutoFit/>
          </a:bodyPr>
          <a:lstStyle/>
          <a:p>
            <a:pPr algn="ctr"/>
            <a:r>
              <a:rPr lang="en-US" b="1" dirty="0">
                <a:solidFill>
                  <a:srgbClr val="0033CC"/>
                </a:solidFill>
              </a:rPr>
              <a:t>OECD Reporting (yearly)</a:t>
            </a:r>
          </a:p>
        </p:txBody>
      </p:sp>
      <p:sp>
        <p:nvSpPr>
          <p:cNvPr id="8" name="Content Placeholder 1"/>
          <p:cNvSpPr txBox="1">
            <a:spLocks/>
          </p:cNvSpPr>
          <p:nvPr/>
        </p:nvSpPr>
        <p:spPr bwMode="auto">
          <a:xfrm>
            <a:off x="4716016" y="2060848"/>
            <a:ext cx="4176464" cy="576064"/>
          </a:xfrm>
          <a:prstGeom prst="rect">
            <a:avLst/>
          </a:prstGeom>
          <a:noFill/>
          <a:ln w="9525">
            <a:noFill/>
            <a:miter lim="800000"/>
            <a:headEnd/>
            <a:tailEnd/>
          </a:ln>
        </p:spPr>
        <p:txBody>
          <a:bodyPr vert="horz" wrap="square" lIns="68580" tIns="34290" rIns="68580" bIns="34290" numCol="1" anchor="t" anchorCtr="0" compatLnSpc="1">
            <a:prstTxWarp prst="textNoShape">
              <a:avLst/>
            </a:prstTxWarp>
          </a:bodyPr>
          <a:lstStyle>
            <a:lvl1pPr marL="0" indent="0" algn="ctr" rtl="0" eaLnBrk="1" fontAlgn="base" hangingPunct="1">
              <a:spcBef>
                <a:spcPct val="50000"/>
              </a:spcBef>
              <a:spcAft>
                <a:spcPct val="0"/>
              </a:spcAft>
              <a:buFont typeface="Wingdings" pitchFamily="2" charset="2"/>
              <a:buNone/>
              <a:defRPr sz="2400" baseline="0">
                <a:solidFill>
                  <a:schemeClr val="tx1"/>
                </a:solidFill>
                <a:latin typeface="+mn-lt"/>
                <a:ea typeface="+mn-ea"/>
                <a:cs typeface="+mn-cs"/>
              </a:defRPr>
            </a:lvl1pPr>
            <a:lvl2pPr marL="742950" indent="-285750" algn="l" rtl="0" eaLnBrk="1" fontAlgn="base" hangingPunct="1">
              <a:spcBef>
                <a:spcPct val="20000"/>
              </a:spcBef>
              <a:spcAft>
                <a:spcPct val="0"/>
              </a:spcAft>
              <a:buChar char="•"/>
              <a:defRPr sz="2200" baseline="0">
                <a:solidFill>
                  <a:schemeClr val="tx2"/>
                </a:solidFill>
                <a:latin typeface="+mn-lt"/>
              </a:defRPr>
            </a:lvl2pPr>
            <a:lvl3pPr marL="1143000" indent="-228600" algn="l" rtl="0" eaLnBrk="1" fontAlgn="base" hangingPunct="1">
              <a:spcBef>
                <a:spcPct val="20000"/>
              </a:spcBef>
              <a:spcAft>
                <a:spcPct val="0"/>
              </a:spcAft>
              <a:buFont typeface="Arial" charset="0"/>
              <a:buChar char="–"/>
              <a:defRPr sz="2000" baseline="0">
                <a:solidFill>
                  <a:schemeClr val="tx2"/>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lgn="just">
              <a:spcBef>
                <a:spcPts val="0"/>
              </a:spcBef>
              <a:spcAft>
                <a:spcPts val="600"/>
              </a:spcAft>
            </a:pPr>
            <a:r>
              <a:rPr lang="en-US" sz="1800" u="sng" kern="0" dirty="0">
                <a:uFill>
                  <a:solidFill>
                    <a:srgbClr val="0033CC"/>
                  </a:solidFill>
                </a:uFill>
              </a:rPr>
              <a:t>FAO core budget expenditures</a:t>
            </a:r>
            <a:r>
              <a:rPr lang="en-US" sz="1800" kern="0" dirty="0"/>
              <a:t> on development assistance (ODA), </a:t>
            </a:r>
            <a:r>
              <a:rPr lang="en-US" sz="1800" u="sng" kern="0" dirty="0">
                <a:uFill>
                  <a:solidFill>
                    <a:srgbClr val="0033CC"/>
                  </a:solidFill>
                </a:uFill>
              </a:rPr>
              <a:t>including TCPs</a:t>
            </a:r>
            <a:r>
              <a:rPr lang="en-US" sz="1800" kern="0" dirty="0"/>
              <a:t>.</a:t>
            </a:r>
          </a:p>
        </p:txBody>
      </p:sp>
      <p:sp>
        <p:nvSpPr>
          <p:cNvPr id="3" name="TextBox 2"/>
          <p:cNvSpPr txBox="1"/>
          <p:nvPr/>
        </p:nvSpPr>
        <p:spPr>
          <a:xfrm>
            <a:off x="1331640" y="3140968"/>
            <a:ext cx="6950676" cy="2308324"/>
          </a:xfrm>
          <a:prstGeom prst="rect">
            <a:avLst/>
          </a:prstGeom>
          <a:noFill/>
        </p:spPr>
        <p:txBody>
          <a:bodyPr wrap="square" rtlCol="0">
            <a:spAutoFit/>
          </a:bodyPr>
          <a:lstStyle/>
          <a:p>
            <a:pPr algn="ctr">
              <a:spcBef>
                <a:spcPts val="0"/>
              </a:spcBef>
              <a:spcAft>
                <a:spcPts val="600"/>
              </a:spcAft>
            </a:pPr>
            <a:r>
              <a:rPr lang="en-US" sz="2400" b="1" dirty="0">
                <a:solidFill>
                  <a:srgbClr val="0033CC"/>
                </a:solidFill>
                <a:sym typeface="Wingdings" panose="05000000000000000000" pitchFamily="2" charset="2"/>
              </a:rPr>
              <a:t>What do they have in common?</a:t>
            </a:r>
          </a:p>
          <a:p>
            <a:pPr marL="285750" indent="-285750">
              <a:spcBef>
                <a:spcPts val="600"/>
              </a:spcBef>
              <a:buClr>
                <a:srgbClr val="0033CC"/>
              </a:buClr>
              <a:buFont typeface="Wingdings" panose="05000000000000000000" pitchFamily="2" charset="2"/>
              <a:buChar char="Ø"/>
            </a:pPr>
            <a:r>
              <a:rPr lang="en-US" sz="2000" dirty="0">
                <a:sym typeface="Wingdings" panose="05000000000000000000" pitchFamily="2" charset="2"/>
              </a:rPr>
              <a:t>They both require to classify expenditures according to the OECD-DAC </a:t>
            </a:r>
            <a:r>
              <a:rPr lang="en-US" sz="2000" dirty="0">
                <a:solidFill>
                  <a:srgbClr val="0033CC"/>
                </a:solidFill>
                <a:sym typeface="Wingdings" panose="05000000000000000000" pitchFamily="2" charset="2"/>
              </a:rPr>
              <a:t>Creditor Reporting System (CRS) classification </a:t>
            </a:r>
          </a:p>
          <a:p>
            <a:pPr marL="285750" indent="-285750">
              <a:spcBef>
                <a:spcPts val="600"/>
              </a:spcBef>
              <a:buClr>
                <a:srgbClr val="0033CC"/>
              </a:buClr>
              <a:buFont typeface="Wingdings" panose="05000000000000000000" pitchFamily="2" charset="2"/>
              <a:buChar char="Ø"/>
            </a:pPr>
            <a:r>
              <a:rPr lang="en-US" sz="2000" dirty="0">
                <a:sym typeface="Wingdings" panose="05000000000000000000" pitchFamily="2" charset="2"/>
              </a:rPr>
              <a:t>They have a </a:t>
            </a:r>
            <a:r>
              <a:rPr lang="en-US" sz="2000" dirty="0">
                <a:solidFill>
                  <a:srgbClr val="0033CC"/>
                </a:solidFill>
                <a:sym typeface="Wingdings" panose="05000000000000000000" pitchFamily="2" charset="2"/>
              </a:rPr>
              <a:t>common part </a:t>
            </a:r>
            <a:r>
              <a:rPr lang="en-US" sz="2000" dirty="0">
                <a:sym typeface="Wingdings" panose="05000000000000000000" pitchFamily="2" charset="2"/>
              </a:rPr>
              <a:t>(TCPs projects)</a:t>
            </a:r>
          </a:p>
          <a:p>
            <a:pPr marL="285750" indent="-285750">
              <a:spcBef>
                <a:spcPts val="600"/>
              </a:spcBef>
              <a:buClr>
                <a:srgbClr val="0033CC"/>
              </a:buClr>
              <a:buFont typeface="Wingdings" panose="05000000000000000000" pitchFamily="2" charset="2"/>
              <a:buChar char="Ø"/>
            </a:pPr>
            <a:r>
              <a:rPr lang="en-US" sz="2000" dirty="0">
                <a:sym typeface="Wingdings" panose="05000000000000000000" pitchFamily="2" charset="2"/>
              </a:rPr>
              <a:t>They are managed by the </a:t>
            </a:r>
            <a:r>
              <a:rPr lang="en-US" sz="2000" dirty="0">
                <a:solidFill>
                  <a:srgbClr val="0033CC"/>
                </a:solidFill>
                <a:sym typeface="Wingdings" panose="05000000000000000000" pitchFamily="2" charset="2"/>
              </a:rPr>
              <a:t>same people</a:t>
            </a:r>
            <a:endParaRPr lang="en-US" sz="2000" dirty="0">
              <a:solidFill>
                <a:srgbClr val="0033CC"/>
              </a:solidFill>
            </a:endParaRPr>
          </a:p>
        </p:txBody>
      </p:sp>
      <p:sp>
        <p:nvSpPr>
          <p:cNvPr id="9" name="Title 2"/>
          <p:cNvSpPr txBox="1">
            <a:spLocks/>
          </p:cNvSpPr>
          <p:nvPr/>
        </p:nvSpPr>
        <p:spPr bwMode="auto">
          <a:xfrm>
            <a:off x="3347864" y="116632"/>
            <a:ext cx="5796136" cy="11079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lvl1pPr algn="ctr" rtl="0" eaLnBrk="0" fontAlgn="base" hangingPunct="0">
              <a:spcBef>
                <a:spcPct val="0"/>
              </a:spcBef>
              <a:spcAft>
                <a:spcPct val="0"/>
              </a:spcAft>
              <a:defRPr sz="3600" b="1" baseline="0">
                <a:solidFill>
                  <a:schemeClr val="tx1"/>
                </a:solidFill>
                <a:latin typeface="+mj-lt"/>
                <a:ea typeface="+mj-ea"/>
                <a:cs typeface="+mj-cs"/>
              </a:defRPr>
            </a:lvl1pPr>
            <a:lvl2pPr algn="ctr" rtl="0" eaLnBrk="0" fontAlgn="base" hangingPunct="0">
              <a:spcBef>
                <a:spcPct val="0"/>
              </a:spcBef>
              <a:spcAft>
                <a:spcPct val="0"/>
              </a:spcAft>
              <a:defRPr sz="2800">
                <a:solidFill>
                  <a:srgbClr val="00349C"/>
                </a:solidFill>
                <a:latin typeface="Arial" charset="0"/>
              </a:defRPr>
            </a:lvl2pPr>
            <a:lvl3pPr algn="ctr" rtl="0" eaLnBrk="0" fontAlgn="base" hangingPunct="0">
              <a:spcBef>
                <a:spcPct val="0"/>
              </a:spcBef>
              <a:spcAft>
                <a:spcPct val="0"/>
              </a:spcAft>
              <a:defRPr sz="2800">
                <a:solidFill>
                  <a:srgbClr val="00349C"/>
                </a:solidFill>
                <a:latin typeface="Arial" charset="0"/>
              </a:defRPr>
            </a:lvl3pPr>
            <a:lvl4pPr algn="ctr" rtl="0" eaLnBrk="0" fontAlgn="base" hangingPunct="0">
              <a:spcBef>
                <a:spcPct val="0"/>
              </a:spcBef>
              <a:spcAft>
                <a:spcPct val="0"/>
              </a:spcAft>
              <a:defRPr sz="2800">
                <a:solidFill>
                  <a:srgbClr val="00349C"/>
                </a:solidFill>
                <a:latin typeface="Arial" charset="0"/>
              </a:defRPr>
            </a:lvl4pPr>
            <a:lvl5pPr algn="ctr" rtl="0" eaLnBrk="0" fontAlgn="base" hangingPunct="0">
              <a:spcBef>
                <a:spcPct val="0"/>
              </a:spcBef>
              <a:spcAft>
                <a:spcPct val="0"/>
              </a:spcAft>
              <a:defRPr sz="2800">
                <a:solidFill>
                  <a:srgbClr val="00349C"/>
                </a:solidFill>
                <a:latin typeface="Arial" charset="0"/>
              </a:defRPr>
            </a:lvl5pPr>
            <a:lvl6pPr marL="457200" algn="ctr" rtl="0" fontAlgn="base">
              <a:spcBef>
                <a:spcPct val="0"/>
              </a:spcBef>
              <a:spcAft>
                <a:spcPct val="0"/>
              </a:spcAft>
              <a:defRPr sz="2800">
                <a:solidFill>
                  <a:srgbClr val="00349C"/>
                </a:solidFill>
                <a:latin typeface="Arial" charset="0"/>
              </a:defRPr>
            </a:lvl6pPr>
            <a:lvl7pPr marL="914400" algn="ctr" rtl="0" fontAlgn="base">
              <a:spcBef>
                <a:spcPct val="0"/>
              </a:spcBef>
              <a:spcAft>
                <a:spcPct val="0"/>
              </a:spcAft>
              <a:defRPr sz="2800">
                <a:solidFill>
                  <a:srgbClr val="00349C"/>
                </a:solidFill>
                <a:latin typeface="Arial" charset="0"/>
              </a:defRPr>
            </a:lvl7pPr>
            <a:lvl8pPr marL="1371600" algn="ctr" rtl="0" fontAlgn="base">
              <a:spcBef>
                <a:spcPct val="0"/>
              </a:spcBef>
              <a:spcAft>
                <a:spcPct val="0"/>
              </a:spcAft>
              <a:defRPr sz="2800">
                <a:solidFill>
                  <a:srgbClr val="00349C"/>
                </a:solidFill>
                <a:latin typeface="Arial" charset="0"/>
              </a:defRPr>
            </a:lvl8pPr>
            <a:lvl9pPr marL="1828800" algn="ctr" rtl="0" fontAlgn="base">
              <a:spcBef>
                <a:spcPct val="0"/>
              </a:spcBef>
              <a:spcAft>
                <a:spcPct val="0"/>
              </a:spcAft>
              <a:defRPr sz="2800">
                <a:solidFill>
                  <a:srgbClr val="00349C"/>
                </a:solidFill>
                <a:latin typeface="Arial" charset="0"/>
              </a:defRPr>
            </a:lvl9pPr>
          </a:lstStyle>
          <a:p>
            <a:r>
              <a:rPr lang="en-US" sz="2200" kern="0" dirty="0">
                <a:solidFill>
                  <a:srgbClr val="0033CC"/>
                </a:solidFill>
              </a:rPr>
              <a:t>FAO as an example of synergies between different kind of aid expenditures reporting</a:t>
            </a:r>
          </a:p>
        </p:txBody>
      </p:sp>
      <p:sp>
        <p:nvSpPr>
          <p:cNvPr id="5" name="Down Arrow 4"/>
          <p:cNvSpPr/>
          <p:nvPr/>
        </p:nvSpPr>
        <p:spPr>
          <a:xfrm>
            <a:off x="4427984" y="5517232"/>
            <a:ext cx="360040" cy="288032"/>
          </a:xfrm>
          <a:prstGeom prst="downArrow">
            <a:avLst/>
          </a:prstGeom>
          <a:solidFill>
            <a:srgbClr val="0033CC"/>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6" name="TextBox 5"/>
          <p:cNvSpPr txBox="1"/>
          <p:nvPr/>
        </p:nvSpPr>
        <p:spPr>
          <a:xfrm>
            <a:off x="1475656" y="5877272"/>
            <a:ext cx="6408712" cy="400110"/>
          </a:xfrm>
          <a:prstGeom prst="rect">
            <a:avLst/>
          </a:prstGeom>
          <a:noFill/>
        </p:spPr>
        <p:txBody>
          <a:bodyPr wrap="square" rtlCol="0">
            <a:spAutoFit/>
          </a:bodyPr>
          <a:lstStyle/>
          <a:p>
            <a:pPr algn="ctr"/>
            <a:r>
              <a:rPr lang="en-US" sz="2000" dirty="0">
                <a:solidFill>
                  <a:srgbClr val="0033CC"/>
                </a:solidFill>
              </a:rPr>
              <a:t>Possible synergies and integration</a:t>
            </a:r>
          </a:p>
        </p:txBody>
      </p:sp>
    </p:spTree>
    <p:extLst>
      <p:ext uri="{BB962C8B-B14F-4D97-AF65-F5344CB8AC3E}">
        <p14:creationId xmlns:p14="http://schemas.microsoft.com/office/powerpoint/2010/main" val="14933273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851920" y="415118"/>
            <a:ext cx="4123184" cy="523220"/>
          </a:xfrm>
        </p:spPr>
        <p:txBody>
          <a:bodyPr/>
          <a:lstStyle/>
          <a:p>
            <a:r>
              <a:rPr lang="en-US" sz="2800" dirty="0">
                <a:solidFill>
                  <a:srgbClr val="0033CC"/>
                </a:solidFill>
              </a:rPr>
              <a:t>Questions for you</a:t>
            </a:r>
          </a:p>
        </p:txBody>
      </p:sp>
      <p:sp>
        <p:nvSpPr>
          <p:cNvPr id="12" name="Title 2"/>
          <p:cNvSpPr txBox="1">
            <a:spLocks/>
          </p:cNvSpPr>
          <p:nvPr/>
        </p:nvSpPr>
        <p:spPr bwMode="auto">
          <a:xfrm>
            <a:off x="683568" y="1672352"/>
            <a:ext cx="7704856" cy="397031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lvl1pPr algn="ctr" rtl="0" eaLnBrk="0" fontAlgn="base" hangingPunct="0">
              <a:spcBef>
                <a:spcPct val="0"/>
              </a:spcBef>
              <a:spcAft>
                <a:spcPct val="0"/>
              </a:spcAft>
              <a:defRPr sz="3600" b="1" baseline="0">
                <a:solidFill>
                  <a:schemeClr val="tx1"/>
                </a:solidFill>
                <a:latin typeface="+mj-lt"/>
                <a:ea typeface="+mj-ea"/>
                <a:cs typeface="+mj-cs"/>
              </a:defRPr>
            </a:lvl1pPr>
            <a:lvl2pPr algn="ctr" rtl="0" eaLnBrk="0" fontAlgn="base" hangingPunct="0">
              <a:spcBef>
                <a:spcPct val="0"/>
              </a:spcBef>
              <a:spcAft>
                <a:spcPct val="0"/>
              </a:spcAft>
              <a:defRPr sz="2800">
                <a:solidFill>
                  <a:srgbClr val="00349C"/>
                </a:solidFill>
                <a:latin typeface="Arial" charset="0"/>
              </a:defRPr>
            </a:lvl2pPr>
            <a:lvl3pPr algn="ctr" rtl="0" eaLnBrk="0" fontAlgn="base" hangingPunct="0">
              <a:spcBef>
                <a:spcPct val="0"/>
              </a:spcBef>
              <a:spcAft>
                <a:spcPct val="0"/>
              </a:spcAft>
              <a:defRPr sz="2800">
                <a:solidFill>
                  <a:srgbClr val="00349C"/>
                </a:solidFill>
                <a:latin typeface="Arial" charset="0"/>
              </a:defRPr>
            </a:lvl3pPr>
            <a:lvl4pPr algn="ctr" rtl="0" eaLnBrk="0" fontAlgn="base" hangingPunct="0">
              <a:spcBef>
                <a:spcPct val="0"/>
              </a:spcBef>
              <a:spcAft>
                <a:spcPct val="0"/>
              </a:spcAft>
              <a:defRPr sz="2800">
                <a:solidFill>
                  <a:srgbClr val="00349C"/>
                </a:solidFill>
                <a:latin typeface="Arial" charset="0"/>
              </a:defRPr>
            </a:lvl4pPr>
            <a:lvl5pPr algn="ctr" rtl="0" eaLnBrk="0" fontAlgn="base" hangingPunct="0">
              <a:spcBef>
                <a:spcPct val="0"/>
              </a:spcBef>
              <a:spcAft>
                <a:spcPct val="0"/>
              </a:spcAft>
              <a:defRPr sz="2800">
                <a:solidFill>
                  <a:srgbClr val="00349C"/>
                </a:solidFill>
                <a:latin typeface="Arial" charset="0"/>
              </a:defRPr>
            </a:lvl5pPr>
            <a:lvl6pPr marL="457200" algn="ctr" rtl="0" fontAlgn="base">
              <a:spcBef>
                <a:spcPct val="0"/>
              </a:spcBef>
              <a:spcAft>
                <a:spcPct val="0"/>
              </a:spcAft>
              <a:defRPr sz="2800">
                <a:solidFill>
                  <a:srgbClr val="00349C"/>
                </a:solidFill>
                <a:latin typeface="Arial" charset="0"/>
              </a:defRPr>
            </a:lvl6pPr>
            <a:lvl7pPr marL="914400" algn="ctr" rtl="0" fontAlgn="base">
              <a:spcBef>
                <a:spcPct val="0"/>
              </a:spcBef>
              <a:spcAft>
                <a:spcPct val="0"/>
              </a:spcAft>
              <a:defRPr sz="2800">
                <a:solidFill>
                  <a:srgbClr val="00349C"/>
                </a:solidFill>
                <a:latin typeface="Arial" charset="0"/>
              </a:defRPr>
            </a:lvl7pPr>
            <a:lvl8pPr marL="1371600" algn="ctr" rtl="0" fontAlgn="base">
              <a:spcBef>
                <a:spcPct val="0"/>
              </a:spcBef>
              <a:spcAft>
                <a:spcPct val="0"/>
              </a:spcAft>
              <a:defRPr sz="2800">
                <a:solidFill>
                  <a:srgbClr val="00349C"/>
                </a:solidFill>
                <a:latin typeface="Arial" charset="0"/>
              </a:defRPr>
            </a:lvl8pPr>
            <a:lvl9pPr marL="1828800" algn="ctr" rtl="0" fontAlgn="base">
              <a:spcBef>
                <a:spcPct val="0"/>
              </a:spcBef>
              <a:spcAft>
                <a:spcPct val="0"/>
              </a:spcAft>
              <a:defRPr sz="2800">
                <a:solidFill>
                  <a:srgbClr val="00349C"/>
                </a:solidFill>
                <a:latin typeface="Arial" charset="0"/>
              </a:defRPr>
            </a:lvl9pPr>
          </a:lstStyle>
          <a:p>
            <a:pPr marL="342900" indent="-342900" algn="l">
              <a:spcBef>
                <a:spcPts val="1200"/>
              </a:spcBef>
              <a:buFont typeface="Wingdings" panose="05000000000000000000" pitchFamily="2" charset="2"/>
              <a:buChar char="v"/>
            </a:pPr>
            <a:r>
              <a:rPr lang="en-US" sz="2400" kern="0" dirty="0">
                <a:solidFill>
                  <a:srgbClr val="0033CC"/>
                </a:solidFill>
              </a:rPr>
              <a:t>Is it difficult to report food security and food safety interventions or other kind of aid activities?</a:t>
            </a:r>
          </a:p>
          <a:p>
            <a:pPr marL="342900" indent="-342900" algn="l">
              <a:spcBef>
                <a:spcPts val="1200"/>
              </a:spcBef>
              <a:buFont typeface="Wingdings" charset="2"/>
              <a:buChar char="v"/>
            </a:pPr>
            <a:r>
              <a:rPr lang="en-US" sz="2400" kern="0" dirty="0">
                <a:solidFill>
                  <a:srgbClr val="0033CC"/>
                </a:solidFill>
              </a:rPr>
              <a:t> Can the proposed changes be useful for you?</a:t>
            </a:r>
          </a:p>
          <a:p>
            <a:pPr marL="342900" indent="-342900" algn="l">
              <a:spcBef>
                <a:spcPts val="1200"/>
              </a:spcBef>
              <a:buFont typeface="Wingdings" panose="05000000000000000000" pitchFamily="2" charset="2"/>
              <a:buChar char="v"/>
            </a:pPr>
            <a:r>
              <a:rPr lang="en-US" sz="2400" kern="0" dirty="0">
                <a:solidFill>
                  <a:srgbClr val="0033CC"/>
                </a:solidFill>
              </a:rPr>
              <a:t>How relevant is a food security policy marker in your opinion?</a:t>
            </a:r>
          </a:p>
          <a:p>
            <a:pPr marL="342900" indent="-342900" algn="l">
              <a:spcBef>
                <a:spcPts val="1200"/>
              </a:spcBef>
              <a:buFont typeface="Wingdings" panose="05000000000000000000" pitchFamily="2" charset="2"/>
              <a:buChar char="v"/>
            </a:pPr>
            <a:r>
              <a:rPr lang="en-US" sz="2400" kern="0" dirty="0">
                <a:solidFill>
                  <a:srgbClr val="0033CC"/>
                </a:solidFill>
              </a:rPr>
              <a:t>How can better synergies be obtained in diverse reporting at international level?</a:t>
            </a:r>
          </a:p>
          <a:p>
            <a:pPr marL="342900" indent="-342900" algn="l">
              <a:spcBef>
                <a:spcPts val="1200"/>
              </a:spcBef>
              <a:buFont typeface="Wingdings" panose="05000000000000000000" pitchFamily="2" charset="2"/>
              <a:buChar char="v"/>
            </a:pPr>
            <a:endParaRPr lang="en-US" sz="2000" kern="0" dirty="0">
              <a:solidFill>
                <a:srgbClr val="0033CC"/>
              </a:solidFill>
            </a:endParaRPr>
          </a:p>
        </p:txBody>
      </p:sp>
    </p:spTree>
    <p:extLst>
      <p:ext uri="{BB962C8B-B14F-4D97-AF65-F5344CB8AC3E}">
        <p14:creationId xmlns:p14="http://schemas.microsoft.com/office/powerpoint/2010/main" val="8918023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979712" y="2276872"/>
            <a:ext cx="5616624" cy="430887"/>
          </a:xfrm>
          <a:prstGeom prst="rect">
            <a:avLst/>
          </a:prstGeom>
          <a:noFill/>
        </p:spPr>
        <p:txBody>
          <a:bodyPr wrap="square" rtlCol="0">
            <a:spAutoFit/>
          </a:bodyPr>
          <a:lstStyle/>
          <a:p>
            <a:pPr algn="ctr"/>
            <a:r>
              <a:rPr lang="en-US" sz="2200" b="1" i="1" dirty="0"/>
              <a:t>For more information, please contact:</a:t>
            </a:r>
          </a:p>
        </p:txBody>
      </p:sp>
      <p:sp>
        <p:nvSpPr>
          <p:cNvPr id="7" name="TextBox 6"/>
          <p:cNvSpPr txBox="1"/>
          <p:nvPr/>
        </p:nvSpPr>
        <p:spPr>
          <a:xfrm>
            <a:off x="899592" y="2852936"/>
            <a:ext cx="7560840" cy="1431161"/>
          </a:xfrm>
          <a:prstGeom prst="rect">
            <a:avLst/>
          </a:prstGeom>
          <a:noFill/>
        </p:spPr>
        <p:txBody>
          <a:bodyPr wrap="square" rtlCol="0">
            <a:spAutoFit/>
          </a:bodyPr>
          <a:lstStyle/>
          <a:p>
            <a:pPr>
              <a:spcAft>
                <a:spcPts val="1200"/>
              </a:spcAft>
            </a:pPr>
            <a:r>
              <a:rPr lang="en-US" b="1" dirty="0"/>
              <a:t>FAO Statistics Division</a:t>
            </a:r>
          </a:p>
          <a:p>
            <a:r>
              <a:rPr lang="en-US" dirty="0"/>
              <a:t>Silvia Missiroli, Statistician: </a:t>
            </a:r>
            <a:r>
              <a:rPr lang="en-US" u="sng" dirty="0" err="1">
                <a:solidFill>
                  <a:schemeClr val="accent1">
                    <a:lumMod val="50000"/>
                  </a:schemeClr>
                </a:solidFill>
              </a:rPr>
              <a:t>S</a:t>
            </a:r>
            <a:r>
              <a:rPr lang="en-US" u="sng" dirty="0" err="1">
                <a:solidFill>
                  <a:schemeClr val="accent1">
                    <a:lumMod val="50000"/>
                  </a:schemeClr>
                </a:solidFill>
                <a:hlinkClick r:id="rId3"/>
              </a:rPr>
              <a:t>ilvia.Missiroli</a:t>
            </a:r>
            <a:r>
              <a:rPr lang="en-US" u="sng" dirty="0">
                <a:solidFill>
                  <a:schemeClr val="accent1">
                    <a:lumMod val="50000"/>
                  </a:schemeClr>
                </a:solidFill>
                <a:hlinkClick r:id="rId3"/>
              </a:rPr>
              <a:t> @fao.org</a:t>
            </a:r>
            <a:endParaRPr lang="en-US" b="1" u="sng" dirty="0">
              <a:solidFill>
                <a:schemeClr val="accent1">
                  <a:lumMod val="50000"/>
                </a:schemeClr>
              </a:solidFill>
            </a:endParaRPr>
          </a:p>
          <a:p>
            <a:pPr>
              <a:spcBef>
                <a:spcPts val="600"/>
              </a:spcBef>
            </a:pPr>
            <a:r>
              <a:rPr lang="en-US" dirty="0"/>
              <a:t>Mukesh Srivastava, Team Leader of the Economics/Statistics Team:  </a:t>
            </a:r>
            <a:r>
              <a:rPr lang="en-US" u="sng" dirty="0">
                <a:solidFill>
                  <a:schemeClr val="accent1">
                    <a:lumMod val="50000"/>
                  </a:schemeClr>
                </a:solidFill>
              </a:rPr>
              <a:t>Mukesh.Srivastava@fao.org </a:t>
            </a:r>
          </a:p>
        </p:txBody>
      </p:sp>
      <p:pic>
        <p:nvPicPr>
          <p:cNvPr id="4098" name="Picture 2" descr="A Special Thanks"/>
          <p:cNvPicPr>
            <a:picLocks noChangeAspect="1" noChangeArrowheads="1"/>
          </p:cNvPicPr>
          <p:nvPr/>
        </p:nvPicPr>
        <p:blipFill>
          <a:blip r:embed="rId4" cstate="print"/>
          <a:srcRect/>
          <a:stretch>
            <a:fillRect/>
          </a:stretch>
        </p:blipFill>
        <p:spPr bwMode="auto">
          <a:xfrm>
            <a:off x="2627784" y="4365104"/>
            <a:ext cx="4299960" cy="1725998"/>
          </a:xfrm>
          <a:prstGeom prst="rect">
            <a:avLst/>
          </a:prstGeom>
          <a:noFill/>
        </p:spPr>
      </p:pic>
      <p:sp>
        <p:nvSpPr>
          <p:cNvPr id="3" name="TextBox 2"/>
          <p:cNvSpPr txBox="1"/>
          <p:nvPr/>
        </p:nvSpPr>
        <p:spPr>
          <a:xfrm>
            <a:off x="611560" y="1268760"/>
            <a:ext cx="8280920" cy="769441"/>
          </a:xfrm>
          <a:prstGeom prst="rect">
            <a:avLst/>
          </a:prstGeom>
          <a:noFill/>
        </p:spPr>
        <p:txBody>
          <a:bodyPr wrap="square" rtlCol="0">
            <a:spAutoFit/>
          </a:bodyPr>
          <a:lstStyle/>
          <a:p>
            <a:pPr algn="ctr"/>
            <a:r>
              <a:rPr lang="en-US" sz="2200" b="1" i="1" dirty="0"/>
              <a:t>First version of FAO proposal to OECD can be found at:</a:t>
            </a:r>
          </a:p>
          <a:p>
            <a:pPr algn="ctr"/>
            <a:r>
              <a:rPr lang="en-US" sz="2200" b="1" i="1" dirty="0">
                <a:solidFill>
                  <a:schemeClr val="accent1">
                    <a:lumMod val="50000"/>
                  </a:schemeClr>
                </a:solidFill>
              </a:rPr>
              <a:t> </a:t>
            </a:r>
            <a:r>
              <a:rPr lang="en-US" dirty="0">
                <a:solidFill>
                  <a:schemeClr val="accent1">
                    <a:lumMod val="50000"/>
                  </a:schemeClr>
                </a:solidFill>
              </a:rPr>
              <a:t>http://www.fao.org/3/BU481en/bu481en.pdf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779912" y="301879"/>
            <a:ext cx="4823520" cy="584775"/>
          </a:xfrm>
          <a:noFill/>
          <a:ln w="9525">
            <a:noFill/>
            <a:miter lim="800000"/>
            <a:headEnd/>
            <a:tailEnd/>
          </a:ln>
        </p:spPr>
        <p:txBody>
          <a:bodyPr vert="horz" wrap="square" lIns="91440" tIns="45720" rIns="91440" bIns="45720" numCol="1" anchor="ctr" anchorCtr="0" compatLnSpc="1">
            <a:prstTxWarp prst="textNoShape">
              <a:avLst/>
            </a:prstTxWarp>
            <a:spAutoFit/>
          </a:bodyPr>
          <a:lstStyle/>
          <a:p>
            <a:r>
              <a:rPr lang="en-US" sz="3200" dirty="0">
                <a:solidFill>
                  <a:srgbClr val="0033CC"/>
                </a:solidFill>
              </a:rPr>
              <a:t>Outline</a:t>
            </a:r>
            <a:endParaRPr lang="en-GB" sz="3200" dirty="0">
              <a:solidFill>
                <a:srgbClr val="0033CC"/>
              </a:solidFill>
            </a:endParaRPr>
          </a:p>
        </p:txBody>
      </p:sp>
      <p:sp>
        <p:nvSpPr>
          <p:cNvPr id="3" name="TextBox 2"/>
          <p:cNvSpPr txBox="1"/>
          <p:nvPr/>
        </p:nvSpPr>
        <p:spPr>
          <a:xfrm>
            <a:off x="971600" y="1772816"/>
            <a:ext cx="7704856" cy="3293209"/>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2400" dirty="0"/>
              <a:t>Background: FAO and IATI</a:t>
            </a:r>
          </a:p>
          <a:p>
            <a:pPr marL="285750" indent="-285750">
              <a:spcAft>
                <a:spcPts val="1200"/>
              </a:spcAft>
              <a:buFont typeface="Arial" panose="020B0604020202020204" pitchFamily="34" charset="0"/>
              <a:buChar char="•"/>
            </a:pPr>
            <a:r>
              <a:rPr lang="en-US" sz="2400" dirty="0"/>
              <a:t>Gaps identified in CRS classification</a:t>
            </a:r>
          </a:p>
          <a:p>
            <a:pPr marL="285750" indent="-285750">
              <a:spcAft>
                <a:spcPts val="1200"/>
              </a:spcAft>
              <a:buFont typeface="Arial" panose="020B0604020202020204" pitchFamily="34" charset="0"/>
              <a:buChar char="•"/>
            </a:pPr>
            <a:r>
              <a:rPr lang="en-US" sz="2400" dirty="0"/>
              <a:t>FAO proposal to OECD–DAC to amend CRS classification</a:t>
            </a:r>
          </a:p>
          <a:p>
            <a:pPr marL="285750" indent="-285750">
              <a:spcAft>
                <a:spcPts val="1200"/>
              </a:spcAft>
              <a:buFont typeface="Arial" panose="020B0604020202020204" pitchFamily="34" charset="0"/>
              <a:buChar char="•"/>
            </a:pPr>
            <a:r>
              <a:rPr lang="en-US" sz="2400" dirty="0"/>
              <a:t>FAO as an example of synergies between different kind of aid expenditures reporting</a:t>
            </a:r>
          </a:p>
          <a:p>
            <a:pPr marL="285750" indent="-285750">
              <a:spcAft>
                <a:spcPts val="1200"/>
              </a:spcAft>
              <a:buFont typeface="Arial" panose="020B0604020202020204" pitchFamily="34" charset="0"/>
              <a:buChar char="•"/>
            </a:pPr>
            <a:r>
              <a:rPr lang="en-US" sz="2400" dirty="0"/>
              <a:t>Questions for you</a:t>
            </a:r>
          </a:p>
        </p:txBody>
      </p:sp>
    </p:spTree>
    <p:extLst>
      <p:ext uri="{BB962C8B-B14F-4D97-AF65-F5344CB8AC3E}">
        <p14:creationId xmlns:p14="http://schemas.microsoft.com/office/powerpoint/2010/main" val="2905382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672353" y="1424591"/>
            <a:ext cx="7622241" cy="4392706"/>
          </a:xfrm>
          <a:prstGeom prst="rect">
            <a:avLst/>
          </a:prstGeom>
        </p:spPr>
        <p:txBody>
          <a:bodyPr vert="horz" wrap="square" lIns="0" tIns="0" rIns="0" bIns="0" rtlCol="0">
            <a:noAutofit/>
          </a:bodyPr>
          <a:lstStyle/>
          <a:p>
            <a:pPr lvl="1">
              <a:lnSpc>
                <a:spcPts val="485"/>
              </a:lnSpc>
              <a:spcBef>
                <a:spcPts val="40"/>
              </a:spcBef>
              <a:buClr>
                <a:srgbClr val="4E6127"/>
              </a:buClr>
              <a:buFont typeface="Arial"/>
              <a:buChar char="•"/>
            </a:pPr>
            <a:endParaRPr sz="485" dirty="0"/>
          </a:p>
        </p:txBody>
      </p:sp>
      <p:graphicFrame>
        <p:nvGraphicFramePr>
          <p:cNvPr id="14" name="Diagram 13"/>
          <p:cNvGraphicFramePr/>
          <p:nvPr>
            <p:extLst>
              <p:ext uri="{D42A27DB-BD31-4B8C-83A1-F6EECF244321}">
                <p14:modId xmlns:p14="http://schemas.microsoft.com/office/powerpoint/2010/main" val="350574980"/>
              </p:ext>
            </p:extLst>
          </p:nvPr>
        </p:nvGraphicFramePr>
        <p:xfrm>
          <a:off x="340238" y="1268760"/>
          <a:ext cx="8783161" cy="53285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Title 2"/>
          <p:cNvSpPr txBox="1">
            <a:spLocks/>
          </p:cNvSpPr>
          <p:nvPr/>
        </p:nvSpPr>
        <p:spPr bwMode="auto">
          <a:xfrm>
            <a:off x="3131840" y="195027"/>
            <a:ext cx="5904656" cy="5847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lvl1pPr algn="ctr" eaLnBrk="0" hangingPunct="0">
              <a:defRPr sz="2000" b="1" baseline="0">
                <a:solidFill>
                  <a:srgbClr val="0033CC"/>
                </a:solidFill>
                <a:latin typeface="+mj-lt"/>
                <a:ea typeface="+mj-ea"/>
                <a:cs typeface="+mj-cs"/>
              </a:defRPr>
            </a:lvl1pPr>
            <a:lvl2pPr algn="ctr" eaLnBrk="0" hangingPunct="0">
              <a:defRPr sz="2800">
                <a:solidFill>
                  <a:srgbClr val="00349C"/>
                </a:solidFill>
              </a:defRPr>
            </a:lvl2pPr>
            <a:lvl3pPr algn="ctr" eaLnBrk="0" hangingPunct="0">
              <a:defRPr sz="2800">
                <a:solidFill>
                  <a:srgbClr val="00349C"/>
                </a:solidFill>
              </a:defRPr>
            </a:lvl3pPr>
            <a:lvl4pPr algn="ctr" eaLnBrk="0" hangingPunct="0">
              <a:defRPr sz="2800">
                <a:solidFill>
                  <a:srgbClr val="00349C"/>
                </a:solidFill>
              </a:defRPr>
            </a:lvl4pPr>
            <a:lvl5pPr algn="ctr" eaLnBrk="0" hangingPunct="0">
              <a:defRPr sz="2800">
                <a:solidFill>
                  <a:srgbClr val="00349C"/>
                </a:solidFill>
              </a:defRPr>
            </a:lvl5pPr>
            <a:lvl6pPr marL="457200" algn="ctr" fontAlgn="base">
              <a:spcBef>
                <a:spcPct val="0"/>
              </a:spcBef>
              <a:spcAft>
                <a:spcPct val="0"/>
              </a:spcAft>
              <a:defRPr sz="2800">
                <a:solidFill>
                  <a:srgbClr val="00349C"/>
                </a:solidFill>
              </a:defRPr>
            </a:lvl6pPr>
            <a:lvl7pPr marL="914400" algn="ctr" fontAlgn="base">
              <a:spcBef>
                <a:spcPct val="0"/>
              </a:spcBef>
              <a:spcAft>
                <a:spcPct val="0"/>
              </a:spcAft>
              <a:defRPr sz="2800">
                <a:solidFill>
                  <a:srgbClr val="00349C"/>
                </a:solidFill>
              </a:defRPr>
            </a:lvl7pPr>
            <a:lvl8pPr marL="1371600" algn="ctr" fontAlgn="base">
              <a:spcBef>
                <a:spcPct val="0"/>
              </a:spcBef>
              <a:spcAft>
                <a:spcPct val="0"/>
              </a:spcAft>
              <a:defRPr sz="2800">
                <a:solidFill>
                  <a:srgbClr val="00349C"/>
                </a:solidFill>
              </a:defRPr>
            </a:lvl8pPr>
            <a:lvl9pPr marL="1828800" algn="ctr" fontAlgn="base">
              <a:spcBef>
                <a:spcPct val="0"/>
              </a:spcBef>
              <a:spcAft>
                <a:spcPct val="0"/>
              </a:spcAft>
              <a:defRPr sz="2800">
                <a:solidFill>
                  <a:srgbClr val="00349C"/>
                </a:solidFill>
              </a:defRPr>
            </a:lvl9pPr>
          </a:lstStyle>
          <a:p>
            <a:r>
              <a:rPr lang="en-US" sz="3200" dirty="0"/>
              <a:t>Background: FAO and IATI</a:t>
            </a:r>
            <a:endParaRPr lang="en-US" sz="2800" dirty="0"/>
          </a:p>
        </p:txBody>
      </p:sp>
      <p:sp>
        <p:nvSpPr>
          <p:cNvPr id="2" name="Slide Number Placeholder 1"/>
          <p:cNvSpPr>
            <a:spLocks noGrp="1"/>
          </p:cNvSpPr>
          <p:nvPr>
            <p:ph type="sldNum" sz="quarter" idx="12"/>
          </p:nvPr>
        </p:nvSpPr>
        <p:spPr/>
        <p:txBody>
          <a:bodyPr/>
          <a:lstStyle/>
          <a:p>
            <a:fld id="{CC528B02-F942-42BE-9906-38356830919C}" type="slidenum">
              <a:rPr lang="en-US" smtClean="0"/>
              <a:pPr/>
              <a:t>3</a:t>
            </a:fld>
            <a:endParaRPr lang="en-US" dirty="0"/>
          </a:p>
        </p:txBody>
      </p:sp>
    </p:spTree>
    <p:extLst>
      <p:ext uri="{BB962C8B-B14F-4D97-AF65-F5344CB8AC3E}">
        <p14:creationId xmlns:p14="http://schemas.microsoft.com/office/powerpoint/2010/main" val="1491404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03848" y="301879"/>
            <a:ext cx="5399584" cy="584775"/>
          </a:xfrm>
          <a:noFill/>
          <a:ln w="9525">
            <a:noFill/>
            <a:miter lim="800000"/>
            <a:headEnd/>
            <a:tailEnd/>
          </a:ln>
        </p:spPr>
        <p:txBody>
          <a:bodyPr vert="horz" wrap="square" lIns="91440" tIns="45720" rIns="91440" bIns="45720" numCol="1" anchor="ctr" anchorCtr="0" compatLnSpc="1">
            <a:prstTxWarp prst="textNoShape">
              <a:avLst/>
            </a:prstTxWarp>
            <a:spAutoFit/>
          </a:bodyPr>
          <a:lstStyle/>
          <a:p>
            <a:r>
              <a:rPr lang="en-US" sz="3200" dirty="0">
                <a:solidFill>
                  <a:srgbClr val="0033CC"/>
                </a:solidFill>
              </a:rPr>
              <a:t>Background: FAO and IATI</a:t>
            </a:r>
            <a:endParaRPr lang="en-GB" sz="3200" dirty="0">
              <a:solidFill>
                <a:srgbClr val="0033CC"/>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68760"/>
            <a:ext cx="3672408" cy="316835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79912" y="1268760"/>
            <a:ext cx="5256584" cy="5184576"/>
          </a:xfrm>
          <a:prstGeom prst="rect">
            <a:avLst/>
          </a:prstGeom>
        </p:spPr>
      </p:pic>
      <p:sp>
        <p:nvSpPr>
          <p:cNvPr id="2" name="TextBox 1"/>
          <p:cNvSpPr txBox="1"/>
          <p:nvPr/>
        </p:nvSpPr>
        <p:spPr>
          <a:xfrm>
            <a:off x="467544" y="4941168"/>
            <a:ext cx="2952328" cy="830997"/>
          </a:xfrm>
          <a:prstGeom prst="rect">
            <a:avLst/>
          </a:prstGeom>
          <a:noFill/>
        </p:spPr>
        <p:txBody>
          <a:bodyPr wrap="square" rtlCol="0">
            <a:spAutoFit/>
          </a:bodyPr>
          <a:lstStyle/>
          <a:p>
            <a:r>
              <a:rPr lang="en-US" sz="2400" dirty="0">
                <a:solidFill>
                  <a:srgbClr val="0033CC"/>
                </a:solidFill>
              </a:rPr>
              <a:t>IATI D-Portal: FAO main results</a:t>
            </a:r>
          </a:p>
        </p:txBody>
      </p:sp>
    </p:spTree>
    <p:extLst>
      <p:ext uri="{BB962C8B-B14F-4D97-AF65-F5344CB8AC3E}">
        <p14:creationId xmlns:p14="http://schemas.microsoft.com/office/powerpoint/2010/main" val="3795399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222576" y="55658"/>
            <a:ext cx="5904656" cy="954107"/>
          </a:xfrm>
        </p:spPr>
        <p:txBody>
          <a:bodyPr/>
          <a:lstStyle/>
          <a:p>
            <a:r>
              <a:rPr lang="en-US" sz="2800" dirty="0">
                <a:solidFill>
                  <a:srgbClr val="0033CC"/>
                </a:solidFill>
              </a:rPr>
              <a:t>Gaps identified in CRS classification</a:t>
            </a:r>
          </a:p>
        </p:txBody>
      </p:sp>
      <p:sp>
        <p:nvSpPr>
          <p:cNvPr id="4" name="Content Placeholder 1"/>
          <p:cNvSpPr txBox="1">
            <a:spLocks/>
          </p:cNvSpPr>
          <p:nvPr/>
        </p:nvSpPr>
        <p:spPr bwMode="auto">
          <a:xfrm>
            <a:off x="467544" y="1124745"/>
            <a:ext cx="4248472" cy="31683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50000"/>
              </a:spcBef>
              <a:spcAft>
                <a:spcPct val="0"/>
              </a:spcAft>
              <a:buFont typeface="Wingdings" pitchFamily="2" charset="2"/>
              <a:buNone/>
              <a:defRPr sz="240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2200" baseline="0">
                <a:solidFill>
                  <a:schemeClr val="tx2"/>
                </a:solidFill>
                <a:latin typeface="+mn-lt"/>
              </a:defRPr>
            </a:lvl2pPr>
            <a:lvl3pPr marL="1143000" indent="-228600" algn="l" rtl="0" eaLnBrk="0" fontAlgn="base" hangingPunct="0">
              <a:spcBef>
                <a:spcPct val="20000"/>
              </a:spcBef>
              <a:spcAft>
                <a:spcPct val="0"/>
              </a:spcAft>
              <a:buFont typeface="Arial" charset="0"/>
              <a:buChar char="–"/>
              <a:defRPr sz="2000" baseline="0">
                <a:solidFill>
                  <a:schemeClr val="tx2"/>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l">
              <a:spcBef>
                <a:spcPts val="1800"/>
              </a:spcBef>
            </a:pPr>
            <a:r>
              <a:rPr lang="en-US" sz="2000" b="1" dirty="0">
                <a:solidFill>
                  <a:srgbClr val="0033CC"/>
                </a:solidFill>
                <a:latin typeface="+mj-lt"/>
                <a:ea typeface="+mj-ea"/>
                <a:cs typeface="+mj-cs"/>
              </a:rPr>
              <a:t>Project Manager comments on use of CRS codes</a:t>
            </a:r>
          </a:p>
          <a:p>
            <a:pPr algn="l">
              <a:spcBef>
                <a:spcPts val="1200"/>
              </a:spcBef>
              <a:buFont typeface="Arial"/>
              <a:buChar char="•"/>
            </a:pPr>
            <a:r>
              <a:rPr lang="en-US" sz="2000" i="1" kern="0" dirty="0"/>
              <a:t>I am also the LTO for a food safety project in Palestine .... However I could not see this on the list. </a:t>
            </a:r>
            <a:r>
              <a:rPr lang="en-US" sz="2000" i="1" kern="0" dirty="0">
                <a:solidFill>
                  <a:srgbClr val="0033CC"/>
                </a:solidFill>
                <a:sym typeface="Wingdings" panose="05000000000000000000" pitchFamily="2" charset="2"/>
              </a:rPr>
              <a:t> </a:t>
            </a:r>
            <a:r>
              <a:rPr lang="en-US" sz="2000" kern="0" dirty="0">
                <a:solidFill>
                  <a:srgbClr val="0033CC"/>
                </a:solidFill>
                <a:sym typeface="Wingdings" panose="05000000000000000000" pitchFamily="2" charset="2"/>
              </a:rPr>
              <a:t>absence of information</a:t>
            </a:r>
            <a:endParaRPr lang="en-US" sz="2000" kern="0" dirty="0">
              <a:solidFill>
                <a:srgbClr val="0033CC"/>
              </a:solidFill>
            </a:endParaRPr>
          </a:p>
          <a:p>
            <a:pPr algn="l">
              <a:spcBef>
                <a:spcPts val="1200"/>
              </a:spcBef>
              <a:buFont typeface="Arial"/>
              <a:buChar char="•"/>
            </a:pPr>
            <a:r>
              <a:rPr lang="en-US" sz="2000" i="1" kern="0" dirty="0"/>
              <a:t>While I agree that the project primarily relates to the health sector and thus is rightly coded to Sector 122, I consider this Food safety project having more to do with Infectious disease control than Nutrition. Thus in the absence of any Food safety purpose, I have proposed to change the Purpose code to 12250 (Infectious disease control)</a:t>
            </a:r>
            <a:r>
              <a:rPr lang="en-US" sz="2000" kern="0" dirty="0"/>
              <a:t>. </a:t>
            </a:r>
            <a:r>
              <a:rPr lang="en-US" sz="2000" kern="0" dirty="0">
                <a:solidFill>
                  <a:srgbClr val="0033CC"/>
                </a:solidFill>
                <a:sym typeface="Wingdings" panose="05000000000000000000" pitchFamily="2" charset="2"/>
              </a:rPr>
              <a:t> confusion</a:t>
            </a:r>
            <a:endParaRPr lang="en-US" sz="2000" i="1" kern="0" dirty="0">
              <a:solidFill>
                <a:srgbClr val="0033CC"/>
              </a:solidFill>
            </a:endParaRPr>
          </a:p>
          <a:p>
            <a:pPr>
              <a:spcBef>
                <a:spcPts val="1800"/>
              </a:spcBef>
            </a:pPr>
            <a:endParaRPr lang="en-US" sz="2200" kern="0" dirty="0"/>
          </a:p>
        </p:txBody>
      </p:sp>
      <p:pic>
        <p:nvPicPr>
          <p:cNvPr id="5" name="Picture 4"/>
          <p:cNvPicPr>
            <a:picLocks noChangeAspect="1"/>
          </p:cNvPicPr>
          <p:nvPr/>
        </p:nvPicPr>
        <p:blipFill>
          <a:blip r:embed="rId3"/>
          <a:stretch>
            <a:fillRect/>
          </a:stretch>
        </p:blipFill>
        <p:spPr>
          <a:xfrm>
            <a:off x="4716015" y="2132856"/>
            <a:ext cx="4320481" cy="3829251"/>
          </a:xfrm>
          <a:prstGeom prst="rect">
            <a:avLst/>
          </a:prstGeom>
        </p:spPr>
      </p:pic>
    </p:spTree>
    <p:extLst>
      <p:ext uri="{BB962C8B-B14F-4D97-AF65-F5344CB8AC3E}">
        <p14:creationId xmlns:p14="http://schemas.microsoft.com/office/powerpoint/2010/main" val="71523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dissolv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dissolv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222576" y="55658"/>
            <a:ext cx="5904656" cy="954107"/>
          </a:xfrm>
        </p:spPr>
        <p:txBody>
          <a:bodyPr/>
          <a:lstStyle/>
          <a:p>
            <a:r>
              <a:rPr lang="en-US" sz="2800" dirty="0">
                <a:solidFill>
                  <a:srgbClr val="0033CC"/>
                </a:solidFill>
              </a:rPr>
              <a:t>Gaps identified in CRS classification</a:t>
            </a:r>
          </a:p>
        </p:txBody>
      </p:sp>
      <p:sp>
        <p:nvSpPr>
          <p:cNvPr id="7" name="Content Placeholder 1"/>
          <p:cNvSpPr txBox="1">
            <a:spLocks/>
          </p:cNvSpPr>
          <p:nvPr/>
        </p:nvSpPr>
        <p:spPr bwMode="auto">
          <a:xfrm>
            <a:off x="4644008" y="1340768"/>
            <a:ext cx="4248472" cy="11521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50000"/>
              </a:spcBef>
              <a:spcAft>
                <a:spcPct val="0"/>
              </a:spcAft>
              <a:buFont typeface="Wingdings" pitchFamily="2" charset="2"/>
              <a:buNone/>
              <a:defRPr sz="240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2200" baseline="0">
                <a:solidFill>
                  <a:schemeClr val="tx2"/>
                </a:solidFill>
                <a:latin typeface="+mn-lt"/>
              </a:defRPr>
            </a:lvl2pPr>
            <a:lvl3pPr marL="1143000" indent="-228600" algn="l" rtl="0" eaLnBrk="0" fontAlgn="base" hangingPunct="0">
              <a:spcBef>
                <a:spcPct val="20000"/>
              </a:spcBef>
              <a:spcAft>
                <a:spcPct val="0"/>
              </a:spcAft>
              <a:buFont typeface="Arial" charset="0"/>
              <a:buChar char="–"/>
              <a:defRPr sz="2000" baseline="0">
                <a:solidFill>
                  <a:schemeClr val="tx2"/>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342900" indent="-342900" algn="l">
              <a:spcBef>
                <a:spcPts val="1800"/>
              </a:spcBef>
              <a:buFont typeface="Arial" panose="020B0604020202020204" pitchFamily="34" charset="0"/>
              <a:buChar char="•"/>
            </a:pPr>
            <a:endParaRPr lang="en-US" sz="1800" kern="0" dirty="0"/>
          </a:p>
        </p:txBody>
      </p:sp>
      <p:graphicFrame>
        <p:nvGraphicFramePr>
          <p:cNvPr id="2" name="Diagram 1"/>
          <p:cNvGraphicFramePr/>
          <p:nvPr>
            <p:extLst>
              <p:ext uri="{D42A27DB-BD31-4B8C-83A1-F6EECF244321}">
                <p14:modId xmlns:p14="http://schemas.microsoft.com/office/powerpoint/2010/main" val="3176119990"/>
              </p:ext>
            </p:extLst>
          </p:nvPr>
        </p:nvGraphicFramePr>
        <p:xfrm>
          <a:off x="683568" y="1988840"/>
          <a:ext cx="7704856" cy="4536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611560" y="1268760"/>
            <a:ext cx="7848872" cy="461665"/>
          </a:xfrm>
          <a:prstGeom prst="rect">
            <a:avLst/>
          </a:prstGeom>
          <a:noFill/>
        </p:spPr>
        <p:txBody>
          <a:bodyPr wrap="square" rtlCol="0">
            <a:spAutoFit/>
          </a:bodyPr>
          <a:lstStyle/>
          <a:p>
            <a:pPr algn="ctr"/>
            <a:r>
              <a:rPr lang="en-US" sz="2400" b="1" dirty="0">
                <a:solidFill>
                  <a:srgbClr val="0033CC"/>
                </a:solidFill>
                <a:latin typeface="+mj-lt"/>
              </a:rPr>
              <a:t>The magnitude of the gaps</a:t>
            </a:r>
          </a:p>
        </p:txBody>
      </p:sp>
    </p:spTree>
    <p:extLst>
      <p:ext uri="{BB962C8B-B14F-4D97-AF65-F5344CB8AC3E}">
        <p14:creationId xmlns:p14="http://schemas.microsoft.com/office/powerpoint/2010/main" val="1939458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222576" y="55658"/>
            <a:ext cx="5904656" cy="954107"/>
          </a:xfrm>
        </p:spPr>
        <p:txBody>
          <a:bodyPr/>
          <a:lstStyle/>
          <a:p>
            <a:r>
              <a:rPr lang="en-US" sz="2800" dirty="0">
                <a:solidFill>
                  <a:srgbClr val="0033CC"/>
                </a:solidFill>
              </a:rPr>
              <a:t>GAPs identified in CRS classification</a:t>
            </a:r>
          </a:p>
        </p:txBody>
      </p:sp>
      <p:graphicFrame>
        <p:nvGraphicFramePr>
          <p:cNvPr id="2" name="Table 1"/>
          <p:cNvGraphicFramePr>
            <a:graphicFrameLocks noGrp="1"/>
          </p:cNvGraphicFramePr>
          <p:nvPr>
            <p:extLst>
              <p:ext uri="{D42A27DB-BD31-4B8C-83A1-F6EECF244321}">
                <p14:modId xmlns:p14="http://schemas.microsoft.com/office/powerpoint/2010/main" val="91281247"/>
              </p:ext>
            </p:extLst>
          </p:nvPr>
        </p:nvGraphicFramePr>
        <p:xfrm>
          <a:off x="323528" y="1916832"/>
          <a:ext cx="8363272" cy="3024336"/>
        </p:xfrm>
        <a:graphic>
          <a:graphicData uri="http://schemas.openxmlformats.org/drawingml/2006/table">
            <a:tbl>
              <a:tblPr/>
              <a:tblGrid>
                <a:gridCol w="654394">
                  <a:extLst>
                    <a:ext uri="{9D8B030D-6E8A-4147-A177-3AD203B41FA5}">
                      <a16:colId xmlns:a16="http://schemas.microsoft.com/office/drawing/2014/main" val="20000"/>
                    </a:ext>
                  </a:extLst>
                </a:gridCol>
                <a:gridCol w="736195">
                  <a:extLst>
                    <a:ext uri="{9D8B030D-6E8A-4147-A177-3AD203B41FA5}">
                      <a16:colId xmlns:a16="http://schemas.microsoft.com/office/drawing/2014/main" val="20001"/>
                    </a:ext>
                  </a:extLst>
                </a:gridCol>
                <a:gridCol w="2042161">
                  <a:extLst>
                    <a:ext uri="{9D8B030D-6E8A-4147-A177-3AD203B41FA5}">
                      <a16:colId xmlns:a16="http://schemas.microsoft.com/office/drawing/2014/main" val="20002"/>
                    </a:ext>
                  </a:extLst>
                </a:gridCol>
                <a:gridCol w="4930522">
                  <a:extLst>
                    <a:ext uri="{9D8B030D-6E8A-4147-A177-3AD203B41FA5}">
                      <a16:colId xmlns:a16="http://schemas.microsoft.com/office/drawing/2014/main" val="20003"/>
                    </a:ext>
                  </a:extLst>
                </a:gridCol>
              </a:tblGrid>
              <a:tr h="487422">
                <a:tc>
                  <a:txBody>
                    <a:bodyPr/>
                    <a:lstStyle/>
                    <a:p>
                      <a:pPr algn="l" fontAlgn="ctr"/>
                      <a:r>
                        <a:rPr lang="en-US" sz="1400" b="1" i="0" u="none" strike="noStrike" dirty="0">
                          <a:solidFill>
                            <a:srgbClr val="000000"/>
                          </a:solidFill>
                          <a:effectLst/>
                          <a:latin typeface="Arial" panose="020B0604020202020204" pitchFamily="34" charset="0"/>
                        </a:rPr>
                        <a:t>DAC 5 CODE</a:t>
                      </a:r>
                    </a:p>
                  </a:txBody>
                  <a:tcPr marL="7058" marR="7058" marT="705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E4D5"/>
                    </a:solidFill>
                  </a:tcPr>
                </a:tc>
                <a:tc>
                  <a:txBody>
                    <a:bodyPr/>
                    <a:lstStyle/>
                    <a:p>
                      <a:pPr algn="l" fontAlgn="ctr"/>
                      <a:r>
                        <a:rPr lang="en-US" sz="1400" b="1" i="0" u="none" strike="noStrike" dirty="0">
                          <a:solidFill>
                            <a:srgbClr val="000000"/>
                          </a:solidFill>
                          <a:effectLst/>
                          <a:latin typeface="Arial" panose="020B0604020202020204" pitchFamily="34" charset="0"/>
                        </a:rPr>
                        <a:t>CRS CODE</a:t>
                      </a:r>
                    </a:p>
                  </a:txBody>
                  <a:tcPr marL="7058" marR="7058" marT="70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E4D5"/>
                    </a:solidFill>
                  </a:tcPr>
                </a:tc>
                <a:tc>
                  <a:txBody>
                    <a:bodyPr/>
                    <a:lstStyle/>
                    <a:p>
                      <a:pPr algn="l" fontAlgn="ctr"/>
                      <a:r>
                        <a:rPr lang="en-US" sz="1400" b="1" i="0" u="none" strike="noStrike">
                          <a:solidFill>
                            <a:srgbClr val="000000"/>
                          </a:solidFill>
                          <a:effectLst/>
                          <a:latin typeface="Arial" panose="020B0604020202020204" pitchFamily="34" charset="0"/>
                        </a:rPr>
                        <a:t>DESCRIPTION</a:t>
                      </a:r>
                    </a:p>
                  </a:txBody>
                  <a:tcPr marL="7058" marR="7058" marT="70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E4D5"/>
                    </a:solidFill>
                  </a:tcPr>
                </a:tc>
                <a:tc>
                  <a:txBody>
                    <a:bodyPr/>
                    <a:lstStyle/>
                    <a:p>
                      <a:pPr algn="l" fontAlgn="ctr"/>
                      <a:r>
                        <a:rPr lang="en-GB" sz="1400" b="1" i="0" u="none" strike="noStrike" dirty="0">
                          <a:solidFill>
                            <a:srgbClr val="000000"/>
                          </a:solidFill>
                          <a:effectLst/>
                          <a:latin typeface="Arial" panose="020B0604020202020204" pitchFamily="34" charset="0"/>
                        </a:rPr>
                        <a:t>Current additional notes on coverage</a:t>
                      </a:r>
                    </a:p>
                  </a:txBody>
                  <a:tcPr marL="7058" marR="7058" marT="705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E4D5"/>
                    </a:solidFill>
                  </a:tcPr>
                </a:tc>
                <a:extLst>
                  <a:ext uri="{0D108BD9-81ED-4DB2-BD59-A6C34878D82A}">
                    <a16:rowId xmlns:a16="http://schemas.microsoft.com/office/drawing/2014/main" val="10000"/>
                  </a:ext>
                </a:extLst>
              </a:tr>
              <a:tr h="695333">
                <a:tc>
                  <a:txBody>
                    <a:bodyPr/>
                    <a:lstStyle/>
                    <a:p>
                      <a:pPr algn="r" fontAlgn="ctr"/>
                      <a:r>
                        <a:rPr lang="en-GB" sz="1400" b="0" i="0" u="none" strike="noStrike">
                          <a:solidFill>
                            <a:srgbClr val="000000"/>
                          </a:solidFill>
                          <a:effectLst/>
                          <a:latin typeface="Arial" panose="020B0604020202020204" pitchFamily="34" charset="0"/>
                        </a:rPr>
                        <a:t>520</a:t>
                      </a:r>
                    </a:p>
                  </a:txBody>
                  <a:tcPr marL="7058" marR="7058" marT="705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400" b="0" i="0" u="none" strike="noStrike">
                          <a:solidFill>
                            <a:srgbClr val="000000"/>
                          </a:solidFill>
                          <a:effectLst/>
                          <a:latin typeface="Arial" panose="020B0604020202020204" pitchFamily="34" charset="0"/>
                        </a:rPr>
                        <a:t> </a:t>
                      </a:r>
                    </a:p>
                  </a:txBody>
                  <a:tcPr marL="7058" marR="7058" marT="70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400" b="0" i="0" u="none" strike="noStrike" dirty="0">
                          <a:solidFill>
                            <a:schemeClr val="tx1"/>
                          </a:solidFill>
                          <a:effectLst/>
                          <a:latin typeface="Arial" panose="020B0604020202020204" pitchFamily="34" charset="0"/>
                        </a:rPr>
                        <a:t>Developmental food aid/Food security assistance</a:t>
                      </a:r>
                    </a:p>
                  </a:txBody>
                  <a:tcPr marL="7058" marR="7058" marT="70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Arial" panose="020B0604020202020204" pitchFamily="34" charset="0"/>
                        </a:rPr>
                        <a:t> </a:t>
                      </a:r>
                    </a:p>
                  </a:txBody>
                  <a:tcPr marL="7058" marR="7058" marT="705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841581">
                <a:tc>
                  <a:txBody>
                    <a:bodyPr/>
                    <a:lstStyle/>
                    <a:p>
                      <a:pPr algn="l" fontAlgn="ctr"/>
                      <a:r>
                        <a:rPr lang="en-GB" sz="1400" b="0" i="0" u="none" strike="noStrike">
                          <a:solidFill>
                            <a:srgbClr val="000000"/>
                          </a:solidFill>
                          <a:effectLst/>
                          <a:latin typeface="Arial" panose="020B0604020202020204" pitchFamily="34" charset="0"/>
                        </a:rPr>
                        <a:t> </a:t>
                      </a:r>
                    </a:p>
                  </a:txBody>
                  <a:tcPr marL="7058" marR="7058" marT="705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400" b="0" i="0" u="none" strike="noStrike">
                          <a:solidFill>
                            <a:srgbClr val="000000"/>
                          </a:solidFill>
                          <a:effectLst/>
                          <a:latin typeface="Arial" panose="020B0604020202020204" pitchFamily="34" charset="0"/>
                        </a:rPr>
                        <a:t>52010</a:t>
                      </a:r>
                    </a:p>
                  </a:txBody>
                  <a:tcPr marL="7058" marR="7058" marT="70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400" b="0" i="0" u="none" strike="noStrike" dirty="0">
                          <a:solidFill>
                            <a:schemeClr val="tx1"/>
                          </a:solidFill>
                          <a:effectLst/>
                          <a:latin typeface="Arial" panose="020B0604020202020204" pitchFamily="34" charset="0"/>
                        </a:rPr>
                        <a:t>Food aid/Food security programmes</a:t>
                      </a:r>
                    </a:p>
                  </a:txBody>
                  <a:tcPr marL="7058" marR="7058" marT="70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GB" sz="1400" b="0" i="0" u="none" strike="noStrike" dirty="0">
                          <a:solidFill>
                            <a:srgbClr val="FF0000"/>
                          </a:solidFill>
                          <a:effectLst/>
                          <a:latin typeface="Arial" panose="020B0604020202020204" pitchFamily="34" charset="0"/>
                        </a:rPr>
                        <a:t>Supply of </a:t>
                      </a:r>
                      <a:r>
                        <a:rPr lang="en-GB" sz="1400" b="0" i="0" u="none" strike="noStrike" dirty="0">
                          <a:solidFill>
                            <a:srgbClr val="000000"/>
                          </a:solidFill>
                          <a:effectLst/>
                          <a:latin typeface="Arial" panose="020B0604020202020204" pitchFamily="34" charset="0"/>
                        </a:rPr>
                        <a:t>edible human </a:t>
                      </a:r>
                      <a:r>
                        <a:rPr lang="en-GB" sz="1400" b="0" i="0" u="none" strike="noStrike" dirty="0">
                          <a:solidFill>
                            <a:srgbClr val="FF0000"/>
                          </a:solidFill>
                          <a:effectLst/>
                          <a:latin typeface="Arial" panose="020B0604020202020204" pitchFamily="34" charset="0"/>
                        </a:rPr>
                        <a:t>food</a:t>
                      </a:r>
                      <a:r>
                        <a:rPr lang="en-GB" sz="1400" b="0" i="0" u="none" strike="noStrike" dirty="0">
                          <a:solidFill>
                            <a:srgbClr val="000000"/>
                          </a:solidFill>
                          <a:effectLst/>
                          <a:latin typeface="Arial" panose="020B0604020202020204" pitchFamily="34" charset="0"/>
                        </a:rPr>
                        <a:t> under national or international programmes including transport costs; cash payments made for </a:t>
                      </a:r>
                      <a:r>
                        <a:rPr lang="en-GB" sz="1400" b="0" i="0" u="none" strike="noStrike" dirty="0">
                          <a:solidFill>
                            <a:srgbClr val="FF0000"/>
                          </a:solidFill>
                          <a:effectLst/>
                          <a:latin typeface="Arial" panose="020B0604020202020204" pitchFamily="34" charset="0"/>
                        </a:rPr>
                        <a:t>food supplies</a:t>
                      </a:r>
                      <a:r>
                        <a:rPr lang="en-GB" sz="1400" b="0" i="0" u="none" strike="noStrike" dirty="0">
                          <a:solidFill>
                            <a:srgbClr val="000000"/>
                          </a:solidFill>
                          <a:effectLst/>
                          <a:latin typeface="Arial" panose="020B0604020202020204" pitchFamily="34" charset="0"/>
                        </a:rPr>
                        <a:t>; </a:t>
                      </a:r>
                      <a:r>
                        <a:rPr lang="en-GB" sz="1400" b="0" i="0" u="none" strike="noStrike" dirty="0">
                          <a:solidFill>
                            <a:schemeClr val="tx1"/>
                          </a:solidFill>
                          <a:effectLst/>
                          <a:latin typeface="Arial" panose="020B0604020202020204" pitchFamily="34" charset="0"/>
                        </a:rPr>
                        <a:t>project </a:t>
                      </a:r>
                      <a:r>
                        <a:rPr lang="en-GB" sz="1400" b="0" i="0" u="none" strike="noStrike" dirty="0">
                          <a:solidFill>
                            <a:srgbClr val="FF0000"/>
                          </a:solidFill>
                          <a:effectLst/>
                          <a:latin typeface="Arial" panose="020B0604020202020204" pitchFamily="34" charset="0"/>
                        </a:rPr>
                        <a:t>food aid </a:t>
                      </a:r>
                      <a:r>
                        <a:rPr lang="en-GB" sz="1400" b="0" i="0" u="none" strike="noStrike" dirty="0">
                          <a:solidFill>
                            <a:schemeClr val="tx1"/>
                          </a:solidFill>
                          <a:effectLst/>
                          <a:latin typeface="Arial" panose="020B0604020202020204" pitchFamily="34" charset="0"/>
                        </a:rPr>
                        <a:t>and </a:t>
                      </a:r>
                      <a:r>
                        <a:rPr lang="en-GB" sz="1400" b="0" i="0" u="none" strike="noStrike" dirty="0">
                          <a:solidFill>
                            <a:srgbClr val="FF0000"/>
                          </a:solidFill>
                          <a:effectLst/>
                          <a:latin typeface="Arial" panose="020B0604020202020204" pitchFamily="34" charset="0"/>
                        </a:rPr>
                        <a:t>food aid </a:t>
                      </a:r>
                      <a:r>
                        <a:rPr lang="en-GB" sz="1400" b="0" i="0" u="none" strike="noStrike" dirty="0">
                          <a:solidFill>
                            <a:schemeClr val="tx1"/>
                          </a:solidFill>
                          <a:effectLst/>
                          <a:latin typeface="Arial" panose="020B0604020202020204" pitchFamily="34" charset="0"/>
                        </a:rPr>
                        <a:t>for market sales when benefiting sector not specified; excluding emergency food aid.</a:t>
                      </a:r>
                      <a:br>
                        <a:rPr lang="en-GB" sz="1400" b="0" i="0" u="none" strike="noStrike" dirty="0">
                          <a:solidFill>
                            <a:schemeClr val="tx1"/>
                          </a:solidFill>
                          <a:effectLst/>
                          <a:latin typeface="Arial" panose="020B0604020202020204" pitchFamily="34" charset="0"/>
                        </a:rPr>
                      </a:br>
                      <a:r>
                        <a:rPr lang="en-GB" sz="1400" b="0" i="0" u="none" strike="noStrike" dirty="0">
                          <a:solidFill>
                            <a:schemeClr val="tx1"/>
                          </a:solidFill>
                          <a:effectLst/>
                          <a:latin typeface="Arial" panose="020B0604020202020204" pitchFamily="34" charset="0"/>
                        </a:rPr>
                        <a:t>Report as multilateral: </a:t>
                      </a:r>
                      <a:r>
                        <a:rPr lang="en-GB" sz="1400" b="0" i="0" u="none" strike="noStrike" dirty="0" err="1">
                          <a:solidFill>
                            <a:schemeClr val="tx1"/>
                          </a:solidFill>
                          <a:effectLst/>
                          <a:latin typeface="Arial" panose="020B0604020202020204" pitchFamily="34" charset="0"/>
                        </a:rPr>
                        <a:t>i</a:t>
                      </a:r>
                      <a:r>
                        <a:rPr lang="en-GB" sz="1400" b="0" i="0" u="none" strike="noStrike" dirty="0">
                          <a:solidFill>
                            <a:schemeClr val="tx1"/>
                          </a:solidFill>
                          <a:effectLst/>
                          <a:latin typeface="Arial" panose="020B0604020202020204" pitchFamily="34" charset="0"/>
                        </a:rPr>
                        <a:t>) food aid by the EU financed </a:t>
                      </a:r>
                      <a:r>
                        <a:rPr lang="en-GB" sz="1400" b="0" i="0" u="none" strike="noStrike" dirty="0">
                          <a:solidFill>
                            <a:srgbClr val="000000"/>
                          </a:solidFill>
                          <a:effectLst/>
                          <a:latin typeface="Arial" panose="020B0604020202020204" pitchFamily="34" charset="0"/>
                        </a:rPr>
                        <a:t>out of its budget and allocated pro rata to EU member countries; and ii) core contributions to the World Food Programme.</a:t>
                      </a:r>
                    </a:p>
                  </a:txBody>
                  <a:tcPr marL="7058" marR="7058" marT="705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4" name="TextBox 3"/>
          <p:cNvSpPr txBox="1"/>
          <p:nvPr/>
        </p:nvSpPr>
        <p:spPr>
          <a:xfrm>
            <a:off x="251520" y="1340768"/>
            <a:ext cx="8640960" cy="430887"/>
          </a:xfrm>
          <a:prstGeom prst="rect">
            <a:avLst/>
          </a:prstGeom>
          <a:noFill/>
        </p:spPr>
        <p:txBody>
          <a:bodyPr wrap="square" rtlCol="0">
            <a:spAutoFit/>
          </a:bodyPr>
          <a:lstStyle/>
          <a:p>
            <a:r>
              <a:rPr lang="en-US" sz="2200" dirty="0"/>
              <a:t>It is </a:t>
            </a:r>
            <a:r>
              <a:rPr lang="en-US" sz="2200" dirty="0">
                <a:solidFill>
                  <a:srgbClr val="0033CC"/>
                </a:solidFill>
              </a:rPr>
              <a:t>not</a:t>
            </a:r>
            <a:r>
              <a:rPr lang="en-US" sz="2200" dirty="0"/>
              <a:t> recommended to create a new purpose under </a:t>
            </a:r>
            <a:r>
              <a:rPr lang="en-US" sz="2200" dirty="0">
                <a:solidFill>
                  <a:srgbClr val="0033CC"/>
                </a:solidFill>
              </a:rPr>
              <a:t>Sector 520</a:t>
            </a:r>
            <a:endParaRPr lang="en-US" sz="2200" dirty="0"/>
          </a:p>
        </p:txBody>
      </p:sp>
      <p:sp>
        <p:nvSpPr>
          <p:cNvPr id="5" name="Rectangle 4"/>
          <p:cNvSpPr/>
          <p:nvPr/>
        </p:nvSpPr>
        <p:spPr>
          <a:xfrm>
            <a:off x="179512" y="5229200"/>
            <a:ext cx="8496944" cy="1323439"/>
          </a:xfrm>
          <a:prstGeom prst="rect">
            <a:avLst/>
          </a:prstGeom>
        </p:spPr>
        <p:txBody>
          <a:bodyPr wrap="square">
            <a:spAutoFit/>
          </a:bodyPr>
          <a:lstStyle/>
          <a:p>
            <a:r>
              <a:rPr lang="en-US" sz="2000" dirty="0">
                <a:solidFill>
                  <a:srgbClr val="0033CC"/>
                </a:solidFill>
              </a:rPr>
              <a:t>Objective:</a:t>
            </a:r>
          </a:p>
          <a:p>
            <a:r>
              <a:rPr lang="en-US" sz="2000" i="1" dirty="0"/>
              <a:t>Propose CRS changes to OECD-DAC to fill </a:t>
            </a:r>
            <a:r>
              <a:rPr lang="en-US" sz="2000" i="1" dirty="0">
                <a:solidFill>
                  <a:srgbClr val="0033CC"/>
                </a:solidFill>
              </a:rPr>
              <a:t>SDG Goal 2-</a:t>
            </a:r>
            <a:r>
              <a:rPr lang="en-US" sz="2000" dirty="0">
                <a:solidFill>
                  <a:srgbClr val="0033CC"/>
                </a:solidFill>
              </a:rPr>
              <a:t> </a:t>
            </a:r>
            <a:r>
              <a:rPr lang="en-US" sz="2000" dirty="0"/>
              <a:t>which aims to end hunger, achieve food security and improved nutrition, and promote sustainable agriculture.</a:t>
            </a:r>
          </a:p>
        </p:txBody>
      </p:sp>
    </p:spTree>
    <p:extLst>
      <p:ext uri="{BB962C8B-B14F-4D97-AF65-F5344CB8AC3E}">
        <p14:creationId xmlns:p14="http://schemas.microsoft.com/office/powerpoint/2010/main" val="617558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242235" y="0"/>
            <a:ext cx="5901765" cy="1384995"/>
          </a:xfrm>
        </p:spPr>
        <p:txBody>
          <a:bodyPr/>
          <a:lstStyle/>
          <a:p>
            <a:r>
              <a:rPr lang="en-US" sz="2800" dirty="0">
                <a:solidFill>
                  <a:srgbClr val="0033CC"/>
                </a:solidFill>
              </a:rPr>
              <a:t>FAO proposal to OECD–DAC to amend CRS classification:</a:t>
            </a:r>
            <a:br>
              <a:rPr lang="en-US" sz="2800" dirty="0">
                <a:solidFill>
                  <a:srgbClr val="0033CC"/>
                </a:solidFill>
              </a:rPr>
            </a:br>
            <a:r>
              <a:rPr lang="en-US" sz="2800" dirty="0">
                <a:solidFill>
                  <a:srgbClr val="0033CC"/>
                </a:solidFill>
              </a:rPr>
              <a:t>Principles Followed</a:t>
            </a:r>
          </a:p>
        </p:txBody>
      </p:sp>
      <p:graphicFrame>
        <p:nvGraphicFramePr>
          <p:cNvPr id="2" name="Diagram 1"/>
          <p:cNvGraphicFramePr/>
          <p:nvPr>
            <p:extLst>
              <p:ext uri="{D42A27DB-BD31-4B8C-83A1-F6EECF244321}">
                <p14:modId xmlns:p14="http://schemas.microsoft.com/office/powerpoint/2010/main" val="1886869814"/>
              </p:ext>
            </p:extLst>
          </p:nvPr>
        </p:nvGraphicFramePr>
        <p:xfrm>
          <a:off x="323528" y="1340768"/>
          <a:ext cx="8424936" cy="49685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87985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643914" y="15819"/>
            <a:ext cx="5491336" cy="954107"/>
          </a:xfrm>
        </p:spPr>
        <p:txBody>
          <a:bodyPr/>
          <a:lstStyle/>
          <a:p>
            <a:pPr algn="l"/>
            <a:r>
              <a:rPr lang="en-US" sz="2800" dirty="0">
                <a:solidFill>
                  <a:srgbClr val="0033CC"/>
                </a:solidFill>
              </a:rPr>
              <a:t>FAO proposal to OECD–DAC to amend CRS classification</a:t>
            </a:r>
          </a:p>
        </p:txBody>
      </p:sp>
      <p:sp>
        <p:nvSpPr>
          <p:cNvPr id="8" name="Subtitle 3"/>
          <p:cNvSpPr>
            <a:spLocks noGrp="1"/>
          </p:cNvSpPr>
          <p:nvPr>
            <p:ph type="subTitle" idx="1"/>
          </p:nvPr>
        </p:nvSpPr>
        <p:spPr>
          <a:xfrm>
            <a:off x="323528" y="1124744"/>
            <a:ext cx="8496944" cy="5112568"/>
          </a:xfrm>
          <a:ln>
            <a:noFill/>
          </a:ln>
        </p:spPr>
        <p:txBody>
          <a:bodyPr/>
          <a:lstStyle/>
          <a:p>
            <a:pPr marL="342900" indent="-342900" algn="l">
              <a:spcBef>
                <a:spcPts val="0"/>
              </a:spcBef>
              <a:spcAft>
                <a:spcPts val="0"/>
              </a:spcAft>
              <a:buFont typeface="Arial"/>
              <a:buChar char="•"/>
            </a:pPr>
            <a:endParaRPr lang="en-US" b="1" dirty="0">
              <a:latin typeface="Arial"/>
              <a:cs typeface="Arial"/>
            </a:endParaRPr>
          </a:p>
          <a:p>
            <a:pPr marL="342900" indent="-342900" algn="l">
              <a:spcBef>
                <a:spcPts val="0"/>
              </a:spcBef>
              <a:spcAft>
                <a:spcPts val="0"/>
              </a:spcAft>
              <a:buFont typeface="Arial"/>
              <a:buChar char="•"/>
            </a:pPr>
            <a:r>
              <a:rPr lang="en-US" b="1" dirty="0">
                <a:latin typeface="Arial"/>
                <a:cs typeface="Arial"/>
              </a:rPr>
              <a:t>Revise Sector Code 430 </a:t>
            </a:r>
            <a:r>
              <a:rPr lang="en-US" b="1" dirty="0">
                <a:solidFill>
                  <a:srgbClr val="FF0000"/>
                </a:solidFill>
                <a:latin typeface="Arial"/>
                <a:cs typeface="Arial"/>
              </a:rPr>
              <a:t>(Other Multisector)</a:t>
            </a:r>
            <a:endParaRPr lang="en-GB" strike="sngStrike" dirty="0">
              <a:solidFill>
                <a:srgbClr val="FF0000"/>
              </a:solidFill>
              <a:latin typeface="Arial"/>
              <a:cs typeface="Arial"/>
            </a:endParaRPr>
          </a:p>
          <a:p>
            <a:pPr marL="342900" indent="-342900" algn="l">
              <a:spcBef>
                <a:spcPts val="0"/>
              </a:spcBef>
              <a:spcAft>
                <a:spcPts val="0"/>
              </a:spcAft>
              <a:buFont typeface="Arial"/>
              <a:buChar char="•"/>
            </a:pPr>
            <a:endParaRPr lang="en-GB" dirty="0">
              <a:solidFill>
                <a:srgbClr val="FF0000"/>
              </a:solidFill>
              <a:latin typeface="Arial"/>
              <a:cs typeface="Arial"/>
            </a:endParaRPr>
          </a:p>
          <a:p>
            <a:pPr marL="342900" lvl="0" indent="-342900" algn="l">
              <a:spcBef>
                <a:spcPts val="0"/>
              </a:spcBef>
              <a:spcAft>
                <a:spcPts val="0"/>
              </a:spcAft>
              <a:buFont typeface="Arial"/>
              <a:buChar char="•"/>
            </a:pPr>
            <a:r>
              <a:rPr lang="en-US" b="1" dirty="0">
                <a:latin typeface="Arial"/>
                <a:cs typeface="Arial"/>
              </a:rPr>
              <a:t>Add new purposes in this revised sector</a:t>
            </a:r>
            <a:endParaRPr lang="en-US" sz="2000" b="1" dirty="0"/>
          </a:p>
          <a:p>
            <a:pPr marL="1200150" lvl="1" indent="-457200">
              <a:spcBef>
                <a:spcPts val="0"/>
              </a:spcBef>
              <a:spcAft>
                <a:spcPts val="600"/>
              </a:spcAft>
              <a:buFont typeface="+mj-lt"/>
              <a:buAutoNum type="arabicPeriod"/>
            </a:pPr>
            <a:r>
              <a:rPr lang="en-US" sz="2400" b="1" dirty="0"/>
              <a:t>Food security policy and administrative management</a:t>
            </a:r>
          </a:p>
          <a:p>
            <a:pPr marL="1200150" lvl="1" indent="-457200">
              <a:spcBef>
                <a:spcPts val="0"/>
              </a:spcBef>
              <a:spcAft>
                <a:spcPts val="600"/>
              </a:spcAft>
              <a:buFont typeface="+mj-lt"/>
              <a:buAutoNum type="arabicPeriod"/>
            </a:pPr>
            <a:r>
              <a:rPr lang="en-US" sz="2400" b="1" dirty="0"/>
              <a:t>Food safety and quality</a:t>
            </a:r>
          </a:p>
          <a:p>
            <a:pPr lvl="1" indent="0">
              <a:spcBef>
                <a:spcPts val="0"/>
              </a:spcBef>
              <a:spcAft>
                <a:spcPts val="600"/>
              </a:spcAft>
              <a:buNone/>
            </a:pPr>
            <a:endParaRPr lang="en-GB" sz="2000" b="1" i="1" dirty="0"/>
          </a:p>
          <a:p>
            <a:pPr marL="342900" indent="-342900" algn="l">
              <a:spcBef>
                <a:spcPts val="0"/>
              </a:spcBef>
              <a:spcAft>
                <a:spcPts val="0"/>
              </a:spcAft>
              <a:buFont typeface="Arial"/>
              <a:buChar char="•"/>
            </a:pPr>
            <a:r>
              <a:rPr lang="en-CA" b="1" dirty="0">
                <a:latin typeface="Arial"/>
                <a:cs typeface="Arial"/>
              </a:rPr>
              <a:t>Ensure alignment with nutrition proposal</a:t>
            </a:r>
            <a:endParaRPr lang="en-GB" b="1" dirty="0">
              <a:latin typeface="Arial"/>
              <a:cs typeface="Arial"/>
            </a:endParaRPr>
          </a:p>
          <a:p>
            <a:pPr marL="1200150" lvl="1" indent="-457200">
              <a:spcBef>
                <a:spcPts val="0"/>
              </a:spcBef>
              <a:spcAft>
                <a:spcPts val="600"/>
              </a:spcAft>
              <a:buFont typeface="+mj-lt"/>
              <a:buAutoNum type="arabicPeriod"/>
            </a:pPr>
            <a:endParaRPr lang="en-GB" sz="2000" b="1" i="1" dirty="0"/>
          </a:p>
          <a:p>
            <a:pPr marL="1200150" lvl="1" indent="-457200">
              <a:spcBef>
                <a:spcPts val="0"/>
              </a:spcBef>
              <a:spcAft>
                <a:spcPts val="600"/>
              </a:spcAft>
              <a:buFont typeface="+mj-lt"/>
              <a:buAutoNum type="arabicPeriod"/>
            </a:pPr>
            <a:endParaRPr lang="en-GB" sz="2000" b="1" i="1" dirty="0"/>
          </a:p>
          <a:p>
            <a:pPr marL="457200" indent="-457200">
              <a:spcBef>
                <a:spcPts val="0"/>
              </a:spcBef>
              <a:spcAft>
                <a:spcPts val="600"/>
              </a:spcAft>
              <a:buFont typeface="+mj-lt"/>
              <a:buAutoNum type="arabicPeriod"/>
            </a:pPr>
            <a:endParaRPr lang="en-GB" b="1" i="1" dirty="0"/>
          </a:p>
          <a:p>
            <a:pPr lvl="0" algn="l">
              <a:spcBef>
                <a:spcPts val="0"/>
              </a:spcBef>
              <a:spcAft>
                <a:spcPts val="0"/>
              </a:spcAft>
            </a:pPr>
            <a:r>
              <a:rPr lang="en-GB" sz="1600" b="1" dirty="0"/>
              <a:t>	</a:t>
            </a:r>
          </a:p>
          <a:p>
            <a:pPr lvl="0" algn="l">
              <a:spcBef>
                <a:spcPts val="0"/>
              </a:spcBef>
              <a:spcAft>
                <a:spcPts val="0"/>
              </a:spcAft>
            </a:pPr>
            <a:r>
              <a:rPr lang="en-GB" sz="1600" b="1" dirty="0"/>
              <a:t>     </a:t>
            </a:r>
            <a:endParaRPr lang="en-US" sz="1600" dirty="0"/>
          </a:p>
        </p:txBody>
      </p:sp>
    </p:spTree>
    <p:extLst>
      <p:ext uri="{BB962C8B-B14F-4D97-AF65-F5344CB8AC3E}">
        <p14:creationId xmlns:p14="http://schemas.microsoft.com/office/powerpoint/2010/main" val="8484812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1358</TotalTime>
  <Words>2287</Words>
  <Application>Microsoft Office PowerPoint</Application>
  <PresentationFormat>On-screen Show (4:3)</PresentationFormat>
  <Paragraphs>189</Paragraphs>
  <Slides>15</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1" baseType="lpstr">
      <vt:lpstr>Arial</vt:lpstr>
      <vt:lpstr>Courier New</vt:lpstr>
      <vt:lpstr>Lucida Grande</vt:lpstr>
      <vt:lpstr>Wingdings</vt:lpstr>
      <vt:lpstr>Default Design</vt:lpstr>
      <vt:lpstr>Worksheet</vt:lpstr>
      <vt:lpstr>Tracking food security and food quality interventions in light of SDG 2 “End Hunger”</vt:lpstr>
      <vt:lpstr>Outline</vt:lpstr>
      <vt:lpstr>PowerPoint Presentation</vt:lpstr>
      <vt:lpstr>Background: FAO and IATI</vt:lpstr>
      <vt:lpstr>Gaps identified in CRS classification</vt:lpstr>
      <vt:lpstr>Gaps identified in CRS classification</vt:lpstr>
      <vt:lpstr>GAPs identified in CRS classification</vt:lpstr>
      <vt:lpstr>FAO proposal to OECD–DAC to amend CRS classification: Principles Followed</vt:lpstr>
      <vt:lpstr>FAO proposal to OECD–DAC to amend CRS classification</vt:lpstr>
      <vt:lpstr>PowerPoint Presentation</vt:lpstr>
      <vt:lpstr>PowerPoint Presentation</vt:lpstr>
      <vt:lpstr>PowerPoint Presentation</vt:lpstr>
      <vt:lpstr>PowerPoint Presentation</vt:lpstr>
      <vt:lpstr>Questions for you</vt:lpstr>
      <vt:lpstr>PowerPoint Presentation</vt:lpstr>
    </vt:vector>
  </TitlesOfParts>
  <Company>FAO of the 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Drechsler, Denis (ESAC)</dc:creator>
  <cp:lastModifiedBy>Jahnvi Dave</cp:lastModifiedBy>
  <cp:revision>708</cp:revision>
  <cp:lastPrinted>2018-11-02T10:04:02Z</cp:lastPrinted>
  <dcterms:created xsi:type="dcterms:W3CDTF">2009-07-20T12:04:05Z</dcterms:created>
  <dcterms:modified xsi:type="dcterms:W3CDTF">2018-11-26T17:18:49Z</dcterms:modified>
</cp:coreProperties>
</file>