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 id="2147483674" r:id="rId2"/>
    <p:sldMasterId id="2147483675" r:id="rId3"/>
  </p:sldMasterIdLst>
  <p:notesMasterIdLst>
    <p:notesMasterId r:id="rId18"/>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Lst>
  <p:sldSz cx="24384000" cy="13716000"/>
  <p:notesSz cx="6858000" cy="9144000"/>
  <p:embeddedFontLst>
    <p:embeddedFont>
      <p:font typeface="Calibri" panose="020F0502020204030204" pitchFamily="34" charset="0"/>
      <p:regular r:id="rId19"/>
      <p:bold r:id="rId20"/>
      <p:italic r:id="rId21"/>
      <p:boldItalic r:id="rId22"/>
    </p:embeddedFont>
    <p:embeddedFont>
      <p:font typeface="Helvetica Neue" panose="020B0604020202020204" charset="0"/>
      <p:regular r:id="rId23"/>
      <p:bold r:id="rId24"/>
      <p:italic r:id="rId25"/>
      <p:boldItalic r:id="rId26"/>
    </p:embeddedFont>
    <p:embeddedFont>
      <p:font typeface="Helvetica Neue Light" panose="020B060402020202020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te Hughes"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9338" autoAdjust="0"/>
  </p:normalViewPr>
  <p:slideViewPr>
    <p:cSldViewPr snapToGrid="0">
      <p:cViewPr varScale="1">
        <p:scale>
          <a:sx n="20" d="100"/>
          <a:sy n="20" d="100"/>
        </p:scale>
        <p:origin x="1684" y="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Master" Target="slideMasters/slideMaster3.xml"/><Relationship Id="rId21" Type="http://schemas.openxmlformats.org/officeDocument/2006/relationships/font" Target="fonts/font3.fntdata"/><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7.fntdata"/><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6.fntdata"/><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7.xml"/><Relationship Id="rId19" Type="http://schemas.openxmlformats.org/officeDocument/2006/relationships/font" Target="fonts/font1.fntdata"/><Relationship Id="rId31"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8-07-03T09:22:17.778" idx="1">
    <p:pos x="6000" y="0"/>
    <p:text>This will need updating when the website is final</p:text>
  </p:cm>
  <p:cm authorId="0" dt="2018-07-03T09:22:17.778" idx="2">
    <p:pos x="6000" y="100"/>
    <p:text>get rid of the side by side, instead just show the new.</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 name="Shape 4"/>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lstStyle>
            <a:lvl1pPr marL="457200" marR="0" lvl="0" indent="-368300" algn="l" rtl="0">
              <a:lnSpc>
                <a:spcPct val="117999"/>
              </a:lnSpc>
              <a:spcBef>
                <a:spcPts val="0"/>
              </a:spcBef>
              <a:spcAft>
                <a:spcPts val="0"/>
              </a:spcAft>
              <a:buSzPts val="2200"/>
              <a:buFont typeface="Helvetica Neue"/>
              <a:buChar char="●"/>
              <a:defRPr sz="2200" b="0" i="0" u="none" strike="noStrike" cap="none">
                <a:latin typeface="Helvetica Neue"/>
                <a:ea typeface="Helvetica Neue"/>
                <a:cs typeface="Helvetica Neue"/>
                <a:sym typeface="Helvetica Neue"/>
              </a:defRPr>
            </a:lvl1pPr>
            <a:lvl2pPr marL="914400" marR="0" lvl="1" indent="-368300" algn="l" rtl="0">
              <a:lnSpc>
                <a:spcPct val="117999"/>
              </a:lnSpc>
              <a:spcBef>
                <a:spcPts val="0"/>
              </a:spcBef>
              <a:spcAft>
                <a:spcPts val="0"/>
              </a:spcAft>
              <a:buSzPts val="2200"/>
              <a:buFont typeface="Helvetica Neue"/>
              <a:buChar char="○"/>
              <a:defRPr sz="2200" b="0" i="0" u="none" strike="noStrike" cap="none">
                <a:latin typeface="Helvetica Neue"/>
                <a:ea typeface="Helvetica Neue"/>
                <a:cs typeface="Helvetica Neue"/>
                <a:sym typeface="Helvetica Neue"/>
              </a:defRPr>
            </a:lvl2pPr>
            <a:lvl3pPr marL="1371600" marR="0" lvl="2" indent="-368300" algn="l" rtl="0">
              <a:lnSpc>
                <a:spcPct val="117999"/>
              </a:lnSpc>
              <a:spcBef>
                <a:spcPts val="0"/>
              </a:spcBef>
              <a:spcAft>
                <a:spcPts val="0"/>
              </a:spcAft>
              <a:buSzPts val="2200"/>
              <a:buFont typeface="Helvetica Neue"/>
              <a:buChar char="■"/>
              <a:defRPr sz="2200" b="0" i="0" u="none" strike="noStrike" cap="none">
                <a:latin typeface="Helvetica Neue"/>
                <a:ea typeface="Helvetica Neue"/>
                <a:cs typeface="Helvetica Neue"/>
                <a:sym typeface="Helvetica Neue"/>
              </a:defRPr>
            </a:lvl3pPr>
            <a:lvl4pPr marL="1828800" marR="0" lvl="3" indent="-368300" algn="l" rtl="0">
              <a:lnSpc>
                <a:spcPct val="117999"/>
              </a:lnSpc>
              <a:spcBef>
                <a:spcPts val="0"/>
              </a:spcBef>
              <a:spcAft>
                <a:spcPts val="0"/>
              </a:spcAft>
              <a:buSzPts val="2200"/>
              <a:buFont typeface="Helvetica Neue"/>
              <a:buChar char="●"/>
              <a:defRPr sz="2200" b="0" i="0" u="none" strike="noStrike" cap="none">
                <a:latin typeface="Helvetica Neue"/>
                <a:ea typeface="Helvetica Neue"/>
                <a:cs typeface="Helvetica Neue"/>
                <a:sym typeface="Helvetica Neue"/>
              </a:defRPr>
            </a:lvl4pPr>
            <a:lvl5pPr marL="2286000" marR="0" lvl="4" indent="-368300" algn="l" rtl="0">
              <a:lnSpc>
                <a:spcPct val="117999"/>
              </a:lnSpc>
              <a:spcBef>
                <a:spcPts val="0"/>
              </a:spcBef>
              <a:spcAft>
                <a:spcPts val="0"/>
              </a:spcAft>
              <a:buSzPts val="2200"/>
              <a:buFont typeface="Helvetica Neue"/>
              <a:buChar char="○"/>
              <a:defRPr sz="2200" b="0" i="0" u="none" strike="noStrike" cap="none">
                <a:latin typeface="Helvetica Neue"/>
                <a:ea typeface="Helvetica Neue"/>
                <a:cs typeface="Helvetica Neue"/>
                <a:sym typeface="Helvetica Neue"/>
              </a:defRPr>
            </a:lvl5pPr>
            <a:lvl6pPr marL="2743200" marR="0" lvl="5" indent="-368300" algn="l" rtl="0">
              <a:lnSpc>
                <a:spcPct val="117999"/>
              </a:lnSpc>
              <a:spcBef>
                <a:spcPts val="0"/>
              </a:spcBef>
              <a:spcAft>
                <a:spcPts val="0"/>
              </a:spcAft>
              <a:buSzPts val="2200"/>
              <a:buFont typeface="Helvetica Neue"/>
              <a:buChar char="■"/>
              <a:defRPr sz="2200" b="0" i="0" u="none" strike="noStrike" cap="none">
                <a:latin typeface="Helvetica Neue"/>
                <a:ea typeface="Helvetica Neue"/>
                <a:cs typeface="Helvetica Neue"/>
                <a:sym typeface="Helvetica Neue"/>
              </a:defRPr>
            </a:lvl6pPr>
            <a:lvl7pPr marL="3200400" marR="0" lvl="6" indent="-368300" algn="l" rtl="0">
              <a:lnSpc>
                <a:spcPct val="117999"/>
              </a:lnSpc>
              <a:spcBef>
                <a:spcPts val="0"/>
              </a:spcBef>
              <a:spcAft>
                <a:spcPts val="0"/>
              </a:spcAft>
              <a:buSzPts val="2200"/>
              <a:buFont typeface="Helvetica Neue"/>
              <a:buChar char="●"/>
              <a:defRPr sz="2200" b="0" i="0" u="none" strike="noStrike" cap="none">
                <a:latin typeface="Helvetica Neue"/>
                <a:ea typeface="Helvetica Neue"/>
                <a:cs typeface="Helvetica Neue"/>
                <a:sym typeface="Helvetica Neue"/>
              </a:defRPr>
            </a:lvl7pPr>
            <a:lvl8pPr marL="3657600" marR="0" lvl="7" indent="-368300" algn="l" rtl="0">
              <a:lnSpc>
                <a:spcPct val="117999"/>
              </a:lnSpc>
              <a:spcBef>
                <a:spcPts val="0"/>
              </a:spcBef>
              <a:spcAft>
                <a:spcPts val="0"/>
              </a:spcAft>
              <a:buSzPts val="2200"/>
              <a:buFont typeface="Helvetica Neue"/>
              <a:buChar char="○"/>
              <a:defRPr sz="2200" b="0" i="0" u="none" strike="noStrike" cap="none">
                <a:latin typeface="Helvetica Neue"/>
                <a:ea typeface="Helvetica Neue"/>
                <a:cs typeface="Helvetica Neue"/>
                <a:sym typeface="Helvetica Neue"/>
              </a:defRPr>
            </a:lvl8pPr>
            <a:lvl9pPr marL="4114800" marR="0" lvl="8" indent="-368300" algn="l" rtl="0">
              <a:lnSpc>
                <a:spcPct val="117999"/>
              </a:lnSpc>
              <a:spcBef>
                <a:spcPts val="0"/>
              </a:spcBef>
              <a:spcAft>
                <a:spcPts val="0"/>
              </a:spcAft>
              <a:buSzPts val="2200"/>
              <a:buFont typeface="Helvetica Neue"/>
              <a:buChar char="■"/>
              <a:defRPr sz="2200" b="0" i="0" u="none" strike="noStrike" cap="none">
                <a:latin typeface="Helvetica Neue"/>
                <a:ea typeface="Helvetica Neue"/>
                <a:cs typeface="Helvetica Neue"/>
                <a:sym typeface="Helvetica Neue"/>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17999"/>
              </a:lnSpc>
              <a:spcBef>
                <a:spcPts val="0"/>
              </a:spcBef>
              <a:spcAft>
                <a:spcPts val="0"/>
              </a:spcAft>
              <a:buSzPts val="2200"/>
              <a:buFont typeface="Helvetica Neue"/>
              <a:buNone/>
            </a:pPr>
            <a:endParaRPr sz="2200" b="0" i="0" u="none" strike="noStrike" cap="none" dirty="0">
              <a:latin typeface="Helvetica Neue"/>
              <a:ea typeface="Helvetica Neue"/>
              <a:cs typeface="Helvetica Neue"/>
              <a:sym typeface="Helvetica Neue"/>
            </a:endParaRPr>
          </a:p>
        </p:txBody>
      </p:sp>
      <p:sp>
        <p:nvSpPr>
          <p:cNvPr id="114" name="Shape 1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2" name="Shape 202"/>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7" name="Shape 207"/>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This is just one example, of many.  If you look around the new website you’ll see how our development team have worked to make as many things dynamic as possible.</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17999"/>
              </a:lnSpc>
              <a:spcBef>
                <a:spcPts val="0"/>
              </a:spcBef>
              <a:spcAft>
                <a:spcPts val="0"/>
              </a:spcAft>
              <a:buSzPts val="2200"/>
              <a:buFont typeface="Helvetica Neue"/>
              <a:buNone/>
            </a:pPr>
            <a:r>
              <a:rPr lang="en-US"/>
              <a:t>This isn’t something we are ready to launch yet, but we’ve built the website so that we can add French (reflecting the board decision in Jan) and could also add Spanish and Portuguese if we wanted to</a:t>
            </a:r>
            <a:endParaRPr sz="2200" b="0" i="0" u="none" strike="noStrike" cap="none">
              <a:latin typeface="Helvetica Neue"/>
              <a:ea typeface="Helvetica Neue"/>
              <a:cs typeface="Helvetica Neue"/>
              <a:sym typeface="Helvetica Neue"/>
            </a:endParaRPr>
          </a:p>
        </p:txBody>
      </p:sp>
      <p:sp>
        <p:nvSpPr>
          <p:cNvPr id="215" name="Shape 2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2" name="Shape 222"/>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As you can see from the IA there is still more work to do on the website.</a:t>
            </a:r>
            <a:endParaRPr/>
          </a:p>
          <a:p>
            <a:pPr marL="0" lvl="0" indent="0">
              <a:spcBef>
                <a:spcPts val="0"/>
              </a:spcBef>
              <a:spcAft>
                <a:spcPts val="0"/>
              </a:spcAft>
              <a:buNone/>
            </a:pPr>
            <a:r>
              <a:rPr lang="en-US"/>
              <a:t>Long term we would like to bring the standard and the registry all under this domain.</a:t>
            </a:r>
            <a:endParaRPr/>
          </a:p>
          <a:p>
            <a:pPr marL="0" lvl="0" indent="0">
              <a:spcBef>
                <a:spcPts val="0"/>
              </a:spcBef>
              <a:spcAft>
                <a:spcPts val="0"/>
              </a:spcAft>
              <a:buNone/>
            </a:pPr>
            <a:r>
              <a:rPr lang="en-US"/>
              <a:t>We want to add guidance on specific thematic areas and expand the section on data use.</a:t>
            </a:r>
            <a:endParaRPr/>
          </a:p>
          <a:p>
            <a:pPr marL="0" lvl="0" indent="0">
              <a:spcBef>
                <a:spcPts val="0"/>
              </a:spcBef>
              <a:spcAft>
                <a:spcPts val="0"/>
              </a:spcAft>
              <a:buNone/>
            </a:pPr>
            <a:r>
              <a:rPr lang="en-US"/>
              <a:t>The data use section has some additional page designs that will improve the navigation, we will update this soon.</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17999"/>
              </a:lnSpc>
              <a:spcBef>
                <a:spcPts val="0"/>
              </a:spcBef>
              <a:spcAft>
                <a:spcPts val="0"/>
              </a:spcAft>
              <a:buSzPts val="2200"/>
              <a:buFont typeface="Helvetica Neue"/>
              <a:buNone/>
            </a:pPr>
            <a:r>
              <a:rPr lang="en-US" dirty="0"/>
              <a:t>https://docs.google.com/document/d/1a31hOZVP0P0-1AzNu98badbHlfCYemb3EamahdzNJxs/edit?ts=5b28ed98</a:t>
            </a:r>
            <a:endParaRPr sz="2200" b="0" i="0" u="none" strike="noStrike" cap="none" dirty="0">
              <a:latin typeface="Helvetica Neue"/>
              <a:ea typeface="Helvetica Neue"/>
              <a:cs typeface="Helvetica Neue"/>
              <a:sym typeface="Helvetica Neue"/>
            </a:endParaRPr>
          </a:p>
        </p:txBody>
      </p:sp>
      <p:sp>
        <p:nvSpPr>
          <p:cNvPr id="228" name="Shape 2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rtl="0">
              <a:lnSpc>
                <a:spcPct val="134210"/>
              </a:lnSpc>
              <a:spcBef>
                <a:spcPts val="0"/>
              </a:spcBef>
              <a:spcAft>
                <a:spcPts val="0"/>
              </a:spcAft>
              <a:buSzPts val="950"/>
              <a:buFont typeface="Arial"/>
              <a:buNone/>
            </a:pPr>
            <a:r>
              <a:rPr lang="en-US" sz="1100" dirty="0">
                <a:solidFill>
                  <a:schemeClr val="dk1"/>
                </a:solidFill>
                <a:latin typeface="Calibri"/>
                <a:ea typeface="Calibri"/>
                <a:cs typeface="Calibri"/>
                <a:sym typeface="Calibri"/>
              </a:rPr>
              <a:t>Workstreams are:</a:t>
            </a:r>
            <a:endParaRPr sz="1100" dirty="0">
              <a:solidFill>
                <a:schemeClr val="dk1"/>
              </a:solidFill>
              <a:latin typeface="Calibri"/>
              <a:ea typeface="Calibri"/>
              <a:cs typeface="Calibri"/>
              <a:sym typeface="Calibri"/>
            </a:endParaRPr>
          </a:p>
          <a:p>
            <a:pPr marL="457200" lvl="0" indent="-298450" rtl="0">
              <a:lnSpc>
                <a:spcPct val="134210"/>
              </a:lnSpc>
              <a:spcBef>
                <a:spcPts val="0"/>
              </a:spcBef>
              <a:spcAft>
                <a:spcPts val="0"/>
              </a:spcAft>
              <a:buClr>
                <a:schemeClr val="dk1"/>
              </a:buClr>
              <a:buSzPts val="1100"/>
              <a:buFont typeface="Calibri"/>
              <a:buChar char="●"/>
            </a:pPr>
            <a:r>
              <a:rPr lang="en-US" sz="1100" dirty="0">
                <a:solidFill>
                  <a:schemeClr val="dk1"/>
                </a:solidFill>
                <a:latin typeface="Calibri"/>
                <a:ea typeface="Calibri"/>
                <a:cs typeface="Calibri"/>
                <a:sym typeface="Calibri"/>
              </a:rPr>
              <a:t>data use, </a:t>
            </a:r>
            <a:endParaRPr sz="1100" dirty="0">
              <a:solidFill>
                <a:schemeClr val="dk1"/>
              </a:solidFill>
              <a:latin typeface="Calibri"/>
              <a:ea typeface="Calibri"/>
              <a:cs typeface="Calibri"/>
              <a:sym typeface="Calibri"/>
            </a:endParaRPr>
          </a:p>
          <a:p>
            <a:pPr marL="457200" lvl="0" indent="-298450" rtl="0">
              <a:lnSpc>
                <a:spcPct val="134210"/>
              </a:lnSpc>
              <a:spcBef>
                <a:spcPts val="0"/>
              </a:spcBef>
              <a:spcAft>
                <a:spcPts val="0"/>
              </a:spcAft>
              <a:buClr>
                <a:schemeClr val="dk1"/>
              </a:buClr>
              <a:buSzPts val="1100"/>
              <a:buFont typeface="Calibri"/>
              <a:buChar char="●"/>
            </a:pPr>
            <a:r>
              <a:rPr lang="en-US" sz="1100" dirty="0">
                <a:solidFill>
                  <a:schemeClr val="dk1"/>
                </a:solidFill>
                <a:latin typeface="Calibri"/>
                <a:ea typeface="Calibri"/>
                <a:cs typeface="Calibri"/>
                <a:sym typeface="Calibri"/>
              </a:rPr>
              <a:t>data quality, </a:t>
            </a:r>
            <a:endParaRPr sz="1100" dirty="0">
              <a:solidFill>
                <a:schemeClr val="dk1"/>
              </a:solidFill>
              <a:latin typeface="Calibri"/>
              <a:ea typeface="Calibri"/>
              <a:cs typeface="Calibri"/>
              <a:sym typeface="Calibri"/>
            </a:endParaRPr>
          </a:p>
          <a:p>
            <a:pPr marL="457200" lvl="0" indent="-298450" rtl="0">
              <a:lnSpc>
                <a:spcPct val="134210"/>
              </a:lnSpc>
              <a:spcBef>
                <a:spcPts val="0"/>
              </a:spcBef>
              <a:spcAft>
                <a:spcPts val="0"/>
              </a:spcAft>
              <a:buClr>
                <a:schemeClr val="dk1"/>
              </a:buClr>
              <a:buSzPts val="1100"/>
              <a:buFont typeface="Calibri"/>
              <a:buChar char="●"/>
            </a:pPr>
            <a:r>
              <a:rPr lang="en-US" sz="1100" dirty="0">
                <a:solidFill>
                  <a:schemeClr val="dk1"/>
                </a:solidFill>
                <a:latin typeface="Calibri"/>
                <a:ea typeface="Calibri"/>
                <a:cs typeface="Calibri"/>
                <a:sym typeface="Calibri"/>
              </a:rPr>
              <a:t>the Standard, </a:t>
            </a:r>
            <a:endParaRPr sz="1100" dirty="0">
              <a:solidFill>
                <a:schemeClr val="dk1"/>
              </a:solidFill>
              <a:latin typeface="Calibri"/>
              <a:ea typeface="Calibri"/>
              <a:cs typeface="Calibri"/>
              <a:sym typeface="Calibri"/>
            </a:endParaRPr>
          </a:p>
          <a:p>
            <a:pPr marL="457200" lvl="0" indent="-298450" rtl="0">
              <a:lnSpc>
                <a:spcPct val="134210"/>
              </a:lnSpc>
              <a:spcBef>
                <a:spcPts val="0"/>
              </a:spcBef>
              <a:spcAft>
                <a:spcPts val="0"/>
              </a:spcAft>
              <a:buClr>
                <a:schemeClr val="dk1"/>
              </a:buClr>
              <a:buSzPts val="1100"/>
              <a:buFont typeface="Calibri"/>
              <a:buChar char="●"/>
            </a:pPr>
            <a:r>
              <a:rPr lang="en-US" sz="1100" dirty="0">
                <a:solidFill>
                  <a:schemeClr val="dk1"/>
                </a:solidFill>
                <a:latin typeface="Calibri"/>
                <a:ea typeface="Calibri"/>
                <a:cs typeface="Calibri"/>
                <a:sym typeface="Calibri"/>
              </a:rPr>
              <a:t>outreach and comms,</a:t>
            </a:r>
            <a:endParaRPr sz="1100" dirty="0">
              <a:solidFill>
                <a:schemeClr val="dk1"/>
              </a:solidFill>
              <a:latin typeface="Calibri"/>
              <a:ea typeface="Calibri"/>
              <a:cs typeface="Calibri"/>
              <a:sym typeface="Calibri"/>
            </a:endParaRPr>
          </a:p>
          <a:p>
            <a:pPr marL="457200" lvl="0" indent="-298450" rtl="0">
              <a:lnSpc>
                <a:spcPct val="134210"/>
              </a:lnSpc>
              <a:spcBef>
                <a:spcPts val="0"/>
              </a:spcBef>
              <a:spcAft>
                <a:spcPts val="0"/>
              </a:spcAft>
              <a:buClr>
                <a:schemeClr val="dk1"/>
              </a:buClr>
              <a:buSzPts val="1100"/>
              <a:buFont typeface="Calibri"/>
              <a:buChar char="●"/>
            </a:pPr>
            <a:r>
              <a:rPr lang="en-US" sz="1100" dirty="0">
                <a:solidFill>
                  <a:schemeClr val="dk1"/>
                </a:solidFill>
                <a:latin typeface="Calibri"/>
                <a:ea typeface="Calibri"/>
                <a:cs typeface="Calibri"/>
                <a:sym typeface="Calibri"/>
              </a:rPr>
              <a:t>governance</a:t>
            </a:r>
            <a:endParaRPr sz="1200" dirty="0"/>
          </a:p>
        </p:txBody>
      </p:sp>
      <p:sp>
        <p:nvSpPr>
          <p:cNvPr id="120" name="Shape 1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lvl="0" indent="0" rtl="0">
              <a:lnSpc>
                <a:spcPct val="134210"/>
              </a:lnSpc>
              <a:spcBef>
                <a:spcPts val="0"/>
              </a:spcBef>
              <a:spcAft>
                <a:spcPts val="0"/>
              </a:spcAft>
              <a:buSzPts val="950"/>
              <a:buFont typeface="Arial"/>
              <a:buNone/>
            </a:pPr>
            <a:r>
              <a:rPr lang="en-US" sz="1200" b="1" dirty="0">
                <a:solidFill>
                  <a:srgbClr val="1A6779"/>
                </a:solidFill>
                <a:latin typeface="Arial"/>
                <a:ea typeface="Arial"/>
                <a:cs typeface="Arial"/>
                <a:sym typeface="Arial"/>
              </a:rPr>
              <a:t>The website is our primary communication tool.  Having a good website is crucial to the success of IATI.  </a:t>
            </a:r>
            <a:r>
              <a:rPr lang="en-US" sz="1200" dirty="0">
                <a:solidFill>
                  <a:srgbClr val="1A6779"/>
                </a:solidFill>
                <a:latin typeface="Arial"/>
                <a:ea typeface="Arial"/>
                <a:cs typeface="Arial"/>
                <a:sym typeface="Arial"/>
              </a:rPr>
              <a:t>Both aidtransparency.net and iatistandard.org have over 1000 visitors every week. However, our website isn’t working hard enough for us.  The aidtransparency.net homepage has no description of what IATI is, it takes quite a bit of digging to find a simple explanation, the guidance section is not solving users questions.</a:t>
            </a:r>
            <a:endParaRPr sz="1200" dirty="0"/>
          </a:p>
        </p:txBody>
      </p:sp>
      <p:sp>
        <p:nvSpPr>
          <p:cNvPr id="127" name="Shape 1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34" name="Shape 134"/>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17999"/>
              </a:lnSpc>
              <a:spcBef>
                <a:spcPts val="0"/>
              </a:spcBef>
              <a:spcAft>
                <a:spcPts val="0"/>
              </a:spcAft>
              <a:buSzPts val="550"/>
              <a:buFont typeface="Helvetica Neue"/>
              <a:buNone/>
            </a:pPr>
            <a:r>
              <a:rPr lang="en-US"/>
              <a:t>This is our new “tweet” length description of IATI for the homepage.</a:t>
            </a:r>
            <a:endParaRPr sz="2200" b="0" i="0" u="none" strike="noStrike" cap="none">
              <a:latin typeface="Helvetica Neue"/>
              <a:ea typeface="Helvetica Neue"/>
              <a:cs typeface="Helvetica Neue"/>
              <a:sym typeface="Helvetica Neue"/>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2" name="Shape 142"/>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endParaRPr sz="1000" dirty="0">
              <a:solidFill>
                <a:schemeClr val="dk1"/>
              </a:solidFill>
            </a:endParaRPr>
          </a:p>
          <a:p>
            <a:pPr marL="0" lvl="0" indent="0">
              <a:spcBef>
                <a:spcPts val="0"/>
              </a:spcBef>
              <a:spcAft>
                <a:spcPts val="0"/>
              </a:spcAft>
              <a:buNone/>
            </a:pPr>
            <a:endParaRPr dirty="0">
              <a:solidFill>
                <a:schemeClr val="dk1"/>
              </a:solidFill>
            </a:endParaRPr>
          </a:p>
          <a:p>
            <a:pPr marL="0" lvl="0" indent="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457200" lvl="0" indent="-304800" rtl="0">
              <a:lnSpc>
                <a:spcPct val="134210"/>
              </a:lnSpc>
              <a:spcBef>
                <a:spcPts val="0"/>
              </a:spcBef>
              <a:spcAft>
                <a:spcPts val="0"/>
              </a:spcAft>
              <a:buClr>
                <a:srgbClr val="1A6779"/>
              </a:buClr>
              <a:buSzPts val="1200"/>
              <a:buFont typeface="Arial"/>
              <a:buChar char="●"/>
            </a:pPr>
            <a:endParaRPr sz="1200" dirty="0">
              <a:solidFill>
                <a:srgbClr val="1A6779"/>
              </a:solidFill>
              <a:latin typeface="Arial"/>
              <a:ea typeface="Arial"/>
              <a:cs typeface="Arial"/>
              <a:sym typeface="Arial"/>
            </a:endParaRPr>
          </a:p>
        </p:txBody>
      </p:sp>
      <p:sp>
        <p:nvSpPr>
          <p:cNvPr id="147" name="Shape 1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593725" y="501650"/>
            <a:ext cx="4457700" cy="25082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4" name="Shape 154"/>
          <p:cNvSpPr txBox="1">
            <a:spLocks noGrp="1"/>
          </p:cNvSpPr>
          <p:nvPr>
            <p:ph type="body" idx="1"/>
          </p:nvPr>
        </p:nvSpPr>
        <p:spPr>
          <a:xfrm>
            <a:off x="564350" y="3176760"/>
            <a:ext cx="4515000" cy="3009600"/>
          </a:xfrm>
          <a:prstGeom prst="rect">
            <a:avLst/>
          </a:prstGeom>
          <a:noFill/>
          <a:ln>
            <a:noFill/>
          </a:ln>
        </p:spPr>
        <p:txBody>
          <a:bodyPr spcFirstLastPara="1" wrap="square" lIns="81350" tIns="81350" rIns="81350" bIns="81350" anchor="ctr" anchorCtr="0">
            <a:noAutofit/>
          </a:bodyPr>
          <a:lstStyle/>
          <a:p>
            <a:pPr marL="0" lvl="0" indent="0" rtl="0">
              <a:spcBef>
                <a:spcPts val="0"/>
              </a:spcBef>
              <a:spcAft>
                <a:spcPts val="0"/>
              </a:spcAft>
              <a:buNone/>
            </a:pPr>
            <a:r>
              <a:rPr lang="en-US" sz="1200"/>
              <a:t>Meet Daniel</a:t>
            </a:r>
            <a:endParaRPr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593725" y="501650"/>
            <a:ext cx="4457700" cy="25082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6" name="Shape 166"/>
          <p:cNvSpPr txBox="1">
            <a:spLocks noGrp="1"/>
          </p:cNvSpPr>
          <p:nvPr>
            <p:ph type="body" idx="1"/>
          </p:nvPr>
        </p:nvSpPr>
        <p:spPr>
          <a:xfrm>
            <a:off x="564350" y="3176760"/>
            <a:ext cx="4515000" cy="3009600"/>
          </a:xfrm>
          <a:prstGeom prst="rect">
            <a:avLst/>
          </a:prstGeom>
          <a:noFill/>
          <a:ln>
            <a:noFill/>
          </a:ln>
        </p:spPr>
        <p:txBody>
          <a:bodyPr spcFirstLastPara="1" wrap="square" lIns="81350" tIns="81350" rIns="81350" bIns="81350" anchor="ctr" anchorCtr="0">
            <a:noAutofit/>
          </a:bodyPr>
          <a:lstStyle/>
          <a:p>
            <a:pPr marL="0" lvl="0" indent="0" rtl="0">
              <a:spcBef>
                <a:spcPts val="0"/>
              </a:spcBef>
              <a:spcAft>
                <a:spcPts val="0"/>
              </a:spcAft>
              <a:buNone/>
            </a:pPr>
            <a:r>
              <a:rPr lang="en-US" sz="1200"/>
              <a:t>As we are at the MA, let’s look at the journey where Daniel might want to explore membership.</a:t>
            </a:r>
            <a:endParaRPr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17999"/>
              </a:lnSpc>
              <a:spcBef>
                <a:spcPts val="0"/>
              </a:spcBef>
              <a:spcAft>
                <a:spcPts val="0"/>
              </a:spcAft>
              <a:buSzPts val="2200"/>
              <a:buFont typeface="Helvetica Neue"/>
              <a:buNone/>
            </a:pPr>
            <a:endParaRPr sz="2200" b="0" i="0" u="none" strike="noStrike" cap="none">
              <a:latin typeface="Helvetica Neue"/>
              <a:ea typeface="Helvetica Neue"/>
              <a:cs typeface="Helvetica Neue"/>
              <a:sym typeface="Helvetica Neue"/>
            </a:endParaRPr>
          </a:p>
        </p:txBody>
      </p:sp>
      <p:sp>
        <p:nvSpPr>
          <p:cNvPr id="195" name="Shape 1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1" type="title">
  <p:cSld name="TITLE">
    <p:spTree>
      <p:nvGrpSpPr>
        <p:cNvPr id="1" name="Shape 9"/>
        <p:cNvGrpSpPr/>
        <p:nvPr/>
      </p:nvGrpSpPr>
      <p:grpSpPr>
        <a:xfrm>
          <a:off x="0" y="0"/>
          <a:ext cx="0" cy="0"/>
          <a:chOff x="0" y="0"/>
          <a:chExt cx="0" cy="0"/>
        </a:xfrm>
      </p:grpSpPr>
      <p:sp>
        <p:nvSpPr>
          <p:cNvPr id="10" name="Shape 10"/>
          <p:cNvSpPr txBox="1">
            <a:spLocks noGrp="1"/>
          </p:cNvSpPr>
          <p:nvPr>
            <p:ph type="sldNum" idx="12"/>
          </p:nvPr>
        </p:nvSpPr>
        <p:spPr>
          <a:xfrm>
            <a:off x="11959031" y="13081000"/>
            <a:ext cx="453238" cy="461059"/>
          </a:xfrm>
          <a:prstGeom prst="rect">
            <a:avLst/>
          </a:prstGeom>
          <a:noFill/>
          <a:ln>
            <a:noFill/>
          </a:ln>
        </p:spPr>
        <p:txBody>
          <a:bodyPr spcFirstLastPara="1" wrap="square" lIns="50800" tIns="50800" rIns="50800" bIns="50800" anchor="t" anchorCtr="0">
            <a:noAutofit/>
          </a:bodyPr>
          <a:lstStyle>
            <a:lvl1pPr marL="0" marR="0" lvl="0" indent="0" algn="ctr" rtl="0">
              <a:lnSpc>
                <a:spcPct val="100000"/>
              </a:lnSpc>
              <a:spcBef>
                <a:spcPts val="0"/>
              </a:spcBef>
              <a:spcAft>
                <a:spcPts val="0"/>
              </a:spcAft>
              <a:buClr>
                <a:srgbClr val="000000"/>
              </a:buClr>
              <a:buSzPts val="6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000000"/>
              </a:buClr>
              <a:buSzPts val="6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SzPts val="6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SzPts val="6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SzPts val="6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SzPts val="6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SzPts val="6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SzPts val="6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SzPts val="6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spcBef>
                <a:spcPts val="0"/>
              </a:spcBef>
              <a:spcAft>
                <a:spcPts val="0"/>
              </a:spcAft>
              <a:buNone/>
            </a:pPr>
            <a:fld id="{00000000-1234-1234-1234-123412341234}" type="slidenum">
              <a:rPr lang="en-US"/>
              <a:t>‹#›</a:t>
            </a:fld>
            <a:endParaRPr/>
          </a:p>
        </p:txBody>
      </p:sp>
      <p:pic>
        <p:nvPicPr>
          <p:cNvPr id="11" name="Shape 11"/>
          <p:cNvPicPr preferRelativeResize="0"/>
          <p:nvPr/>
        </p:nvPicPr>
        <p:blipFill rotWithShape="1">
          <a:blip r:embed="rId2">
            <a:alphaModFix/>
          </a:blip>
          <a:srcRect/>
          <a:stretch/>
        </p:blipFill>
        <p:spPr>
          <a:xfrm>
            <a:off x="3363044" y="1"/>
            <a:ext cx="20943874" cy="1366570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Main point">
  <p:cSld name="MAIN_POINT">
    <p:bg>
      <p:bgPr>
        <a:noFill/>
        <a:effectLst/>
      </p:bgPr>
    </p:bg>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1307333" y="1200400"/>
            <a:ext cx="16980600" cy="10908600"/>
          </a:xfrm>
          <a:prstGeom prst="rect">
            <a:avLst/>
          </a:prstGeom>
        </p:spPr>
        <p:txBody>
          <a:bodyPr spcFirstLastPara="1" wrap="square" lIns="225475" tIns="225475" rIns="225475" bIns="225475" anchor="ctr" anchorCtr="0"/>
          <a:lstStyle>
            <a:lvl1pPr lvl="0" rtl="0">
              <a:spcBef>
                <a:spcPts val="0"/>
              </a:spcBef>
              <a:spcAft>
                <a:spcPts val="0"/>
              </a:spcAft>
              <a:buSzPts val="11900"/>
              <a:buNone/>
              <a:defRPr sz="11900"/>
            </a:lvl1pPr>
            <a:lvl2pPr lvl="1" rtl="0">
              <a:spcBef>
                <a:spcPts val="0"/>
              </a:spcBef>
              <a:spcAft>
                <a:spcPts val="0"/>
              </a:spcAft>
              <a:buSzPts val="11900"/>
              <a:buNone/>
              <a:defRPr sz="11900"/>
            </a:lvl2pPr>
            <a:lvl3pPr lvl="2" rtl="0">
              <a:spcBef>
                <a:spcPts val="0"/>
              </a:spcBef>
              <a:spcAft>
                <a:spcPts val="0"/>
              </a:spcAft>
              <a:buSzPts val="11900"/>
              <a:buNone/>
              <a:defRPr sz="11900"/>
            </a:lvl3pPr>
            <a:lvl4pPr lvl="3" rtl="0">
              <a:spcBef>
                <a:spcPts val="0"/>
              </a:spcBef>
              <a:spcAft>
                <a:spcPts val="0"/>
              </a:spcAft>
              <a:buSzPts val="11900"/>
              <a:buNone/>
              <a:defRPr sz="11900"/>
            </a:lvl4pPr>
            <a:lvl5pPr lvl="4" rtl="0">
              <a:spcBef>
                <a:spcPts val="0"/>
              </a:spcBef>
              <a:spcAft>
                <a:spcPts val="0"/>
              </a:spcAft>
              <a:buSzPts val="11900"/>
              <a:buNone/>
              <a:defRPr sz="11900"/>
            </a:lvl5pPr>
            <a:lvl6pPr lvl="5" rtl="0">
              <a:spcBef>
                <a:spcPts val="0"/>
              </a:spcBef>
              <a:spcAft>
                <a:spcPts val="0"/>
              </a:spcAft>
              <a:buSzPts val="11900"/>
              <a:buNone/>
              <a:defRPr sz="11900"/>
            </a:lvl6pPr>
            <a:lvl7pPr lvl="6" rtl="0">
              <a:spcBef>
                <a:spcPts val="0"/>
              </a:spcBef>
              <a:spcAft>
                <a:spcPts val="0"/>
              </a:spcAft>
              <a:buSzPts val="11900"/>
              <a:buNone/>
              <a:defRPr sz="11900"/>
            </a:lvl7pPr>
            <a:lvl8pPr lvl="7" rtl="0">
              <a:spcBef>
                <a:spcPts val="0"/>
              </a:spcBef>
              <a:spcAft>
                <a:spcPts val="0"/>
              </a:spcAft>
              <a:buSzPts val="11900"/>
              <a:buNone/>
              <a:defRPr sz="11900"/>
            </a:lvl8pPr>
            <a:lvl9pPr lvl="8" rtl="0">
              <a:spcBef>
                <a:spcPts val="0"/>
              </a:spcBef>
              <a:spcAft>
                <a:spcPts val="0"/>
              </a:spcAft>
              <a:buSzPts val="11900"/>
              <a:buNone/>
              <a:defRPr sz="11900"/>
            </a:lvl9pPr>
          </a:lstStyle>
          <a:p>
            <a:endParaRPr/>
          </a:p>
        </p:txBody>
      </p:sp>
      <p:sp>
        <p:nvSpPr>
          <p:cNvPr id="51" name="Shape 51"/>
          <p:cNvSpPr txBox="1">
            <a:spLocks noGrp="1"/>
          </p:cNvSpPr>
          <p:nvPr>
            <p:ph type="sldNum" idx="12"/>
          </p:nvPr>
        </p:nvSpPr>
        <p:spPr>
          <a:xfrm>
            <a:off x="22593221" y="12435245"/>
            <a:ext cx="1463400" cy="1049400"/>
          </a:xfrm>
          <a:prstGeom prst="rect">
            <a:avLst/>
          </a:prstGeom>
        </p:spPr>
        <p:txBody>
          <a:bodyPr spcFirstLastPara="1" wrap="square" lIns="225475" tIns="225475" rIns="225475" bIns="2254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noFill/>
        <a:effectLst/>
      </p:bgPr>
    </p:bg>
    <p:spTree>
      <p:nvGrpSpPr>
        <p:cNvPr id="1" name="Shape 52"/>
        <p:cNvGrpSpPr/>
        <p:nvPr/>
      </p:nvGrpSpPr>
      <p:grpSpPr>
        <a:xfrm>
          <a:off x="0" y="0"/>
          <a:ext cx="0" cy="0"/>
          <a:chOff x="0" y="0"/>
          <a:chExt cx="0" cy="0"/>
        </a:xfrm>
      </p:grpSpPr>
      <p:sp>
        <p:nvSpPr>
          <p:cNvPr id="53" name="Shape 53"/>
          <p:cNvSpPr/>
          <p:nvPr/>
        </p:nvSpPr>
        <p:spPr>
          <a:xfrm>
            <a:off x="12192000" y="-333"/>
            <a:ext cx="12192000" cy="13716000"/>
          </a:xfrm>
          <a:prstGeom prst="rect">
            <a:avLst/>
          </a:prstGeom>
          <a:solidFill>
            <a:schemeClr val="lt2"/>
          </a:solidFill>
          <a:ln>
            <a:noFill/>
          </a:ln>
        </p:spPr>
        <p:txBody>
          <a:bodyPr spcFirstLastPara="1" wrap="square" lIns="225475" tIns="225475" rIns="225475" bIns="225475" anchor="ctr" anchorCtr="0">
            <a:noAutofit/>
          </a:bodyPr>
          <a:lstStyle/>
          <a:p>
            <a:pPr marL="0" lvl="0" indent="0">
              <a:spcBef>
                <a:spcPts val="0"/>
              </a:spcBef>
              <a:spcAft>
                <a:spcPts val="0"/>
              </a:spcAft>
              <a:buNone/>
            </a:pPr>
            <a:endParaRPr/>
          </a:p>
        </p:txBody>
      </p:sp>
      <p:sp>
        <p:nvSpPr>
          <p:cNvPr id="54" name="Shape 54"/>
          <p:cNvSpPr txBox="1">
            <a:spLocks noGrp="1"/>
          </p:cNvSpPr>
          <p:nvPr>
            <p:ph type="title"/>
          </p:nvPr>
        </p:nvSpPr>
        <p:spPr>
          <a:xfrm>
            <a:off x="708000" y="3288467"/>
            <a:ext cx="10787400" cy="3952500"/>
          </a:xfrm>
          <a:prstGeom prst="rect">
            <a:avLst/>
          </a:prstGeom>
        </p:spPr>
        <p:txBody>
          <a:bodyPr spcFirstLastPara="1" wrap="square" lIns="225475" tIns="225475" rIns="225475" bIns="225475" anchor="b" anchorCtr="0"/>
          <a:lstStyle>
            <a:lvl1pPr lvl="0" algn="ctr" rtl="0">
              <a:spcBef>
                <a:spcPts val="0"/>
              </a:spcBef>
              <a:spcAft>
                <a:spcPts val="0"/>
              </a:spcAft>
              <a:buSzPts val="10200"/>
              <a:buNone/>
              <a:defRPr sz="10200"/>
            </a:lvl1pPr>
            <a:lvl2pPr lvl="1" algn="ctr" rtl="0">
              <a:spcBef>
                <a:spcPts val="0"/>
              </a:spcBef>
              <a:spcAft>
                <a:spcPts val="0"/>
              </a:spcAft>
              <a:buSzPts val="10200"/>
              <a:buNone/>
              <a:defRPr sz="10200"/>
            </a:lvl2pPr>
            <a:lvl3pPr lvl="2" algn="ctr" rtl="0">
              <a:spcBef>
                <a:spcPts val="0"/>
              </a:spcBef>
              <a:spcAft>
                <a:spcPts val="0"/>
              </a:spcAft>
              <a:buSzPts val="10200"/>
              <a:buNone/>
              <a:defRPr sz="10200"/>
            </a:lvl3pPr>
            <a:lvl4pPr lvl="3" algn="ctr" rtl="0">
              <a:spcBef>
                <a:spcPts val="0"/>
              </a:spcBef>
              <a:spcAft>
                <a:spcPts val="0"/>
              </a:spcAft>
              <a:buSzPts val="10200"/>
              <a:buNone/>
              <a:defRPr sz="10200"/>
            </a:lvl4pPr>
            <a:lvl5pPr lvl="4" algn="ctr" rtl="0">
              <a:spcBef>
                <a:spcPts val="0"/>
              </a:spcBef>
              <a:spcAft>
                <a:spcPts val="0"/>
              </a:spcAft>
              <a:buSzPts val="10200"/>
              <a:buNone/>
              <a:defRPr sz="10200"/>
            </a:lvl5pPr>
            <a:lvl6pPr lvl="5" algn="ctr" rtl="0">
              <a:spcBef>
                <a:spcPts val="0"/>
              </a:spcBef>
              <a:spcAft>
                <a:spcPts val="0"/>
              </a:spcAft>
              <a:buSzPts val="10200"/>
              <a:buNone/>
              <a:defRPr sz="10200"/>
            </a:lvl6pPr>
            <a:lvl7pPr lvl="6" algn="ctr" rtl="0">
              <a:spcBef>
                <a:spcPts val="0"/>
              </a:spcBef>
              <a:spcAft>
                <a:spcPts val="0"/>
              </a:spcAft>
              <a:buSzPts val="10200"/>
              <a:buNone/>
              <a:defRPr sz="10200"/>
            </a:lvl7pPr>
            <a:lvl8pPr lvl="7" algn="ctr" rtl="0">
              <a:spcBef>
                <a:spcPts val="0"/>
              </a:spcBef>
              <a:spcAft>
                <a:spcPts val="0"/>
              </a:spcAft>
              <a:buSzPts val="10200"/>
              <a:buNone/>
              <a:defRPr sz="10200"/>
            </a:lvl8pPr>
            <a:lvl9pPr lvl="8" algn="ctr" rtl="0">
              <a:spcBef>
                <a:spcPts val="0"/>
              </a:spcBef>
              <a:spcAft>
                <a:spcPts val="0"/>
              </a:spcAft>
              <a:buSzPts val="10200"/>
              <a:buNone/>
              <a:defRPr sz="10200"/>
            </a:lvl9pPr>
          </a:lstStyle>
          <a:p>
            <a:endParaRPr/>
          </a:p>
        </p:txBody>
      </p:sp>
      <p:sp>
        <p:nvSpPr>
          <p:cNvPr id="55" name="Shape 55"/>
          <p:cNvSpPr txBox="1">
            <a:spLocks noGrp="1"/>
          </p:cNvSpPr>
          <p:nvPr>
            <p:ph type="subTitle" idx="1"/>
          </p:nvPr>
        </p:nvSpPr>
        <p:spPr>
          <a:xfrm>
            <a:off x="708000" y="7474867"/>
            <a:ext cx="10787400" cy="3293400"/>
          </a:xfrm>
          <a:prstGeom prst="rect">
            <a:avLst/>
          </a:prstGeom>
        </p:spPr>
        <p:txBody>
          <a:bodyPr spcFirstLastPara="1" wrap="square" lIns="225475" tIns="225475" rIns="225475" bIns="225475" anchor="t" anchorCtr="0"/>
          <a:lstStyle>
            <a:lvl1pPr lvl="0" algn="ctr" rtl="0">
              <a:lnSpc>
                <a:spcPct val="100000"/>
              </a:lnSpc>
              <a:spcBef>
                <a:spcPts val="0"/>
              </a:spcBef>
              <a:spcAft>
                <a:spcPts val="0"/>
              </a:spcAft>
              <a:buSzPts val="5100"/>
              <a:buNone/>
              <a:defRPr sz="5100"/>
            </a:lvl1pPr>
            <a:lvl2pPr lvl="1" algn="ctr" rtl="0">
              <a:lnSpc>
                <a:spcPct val="100000"/>
              </a:lnSpc>
              <a:spcBef>
                <a:spcPts val="0"/>
              </a:spcBef>
              <a:spcAft>
                <a:spcPts val="0"/>
              </a:spcAft>
              <a:buSzPts val="5100"/>
              <a:buNone/>
              <a:defRPr sz="5100"/>
            </a:lvl2pPr>
            <a:lvl3pPr lvl="2" algn="ctr" rtl="0">
              <a:lnSpc>
                <a:spcPct val="100000"/>
              </a:lnSpc>
              <a:spcBef>
                <a:spcPts val="0"/>
              </a:spcBef>
              <a:spcAft>
                <a:spcPts val="0"/>
              </a:spcAft>
              <a:buSzPts val="5100"/>
              <a:buNone/>
              <a:defRPr sz="5100"/>
            </a:lvl3pPr>
            <a:lvl4pPr lvl="3" algn="ctr" rtl="0">
              <a:lnSpc>
                <a:spcPct val="100000"/>
              </a:lnSpc>
              <a:spcBef>
                <a:spcPts val="0"/>
              </a:spcBef>
              <a:spcAft>
                <a:spcPts val="0"/>
              </a:spcAft>
              <a:buSzPts val="5100"/>
              <a:buNone/>
              <a:defRPr sz="5100"/>
            </a:lvl4pPr>
            <a:lvl5pPr lvl="4" algn="ctr" rtl="0">
              <a:lnSpc>
                <a:spcPct val="100000"/>
              </a:lnSpc>
              <a:spcBef>
                <a:spcPts val="0"/>
              </a:spcBef>
              <a:spcAft>
                <a:spcPts val="0"/>
              </a:spcAft>
              <a:buSzPts val="5100"/>
              <a:buNone/>
              <a:defRPr sz="5100"/>
            </a:lvl5pPr>
            <a:lvl6pPr lvl="5" algn="ctr" rtl="0">
              <a:lnSpc>
                <a:spcPct val="100000"/>
              </a:lnSpc>
              <a:spcBef>
                <a:spcPts val="0"/>
              </a:spcBef>
              <a:spcAft>
                <a:spcPts val="0"/>
              </a:spcAft>
              <a:buSzPts val="5100"/>
              <a:buNone/>
              <a:defRPr sz="5100"/>
            </a:lvl6pPr>
            <a:lvl7pPr lvl="6" algn="ctr" rtl="0">
              <a:lnSpc>
                <a:spcPct val="100000"/>
              </a:lnSpc>
              <a:spcBef>
                <a:spcPts val="0"/>
              </a:spcBef>
              <a:spcAft>
                <a:spcPts val="0"/>
              </a:spcAft>
              <a:buSzPts val="5100"/>
              <a:buNone/>
              <a:defRPr sz="5100"/>
            </a:lvl7pPr>
            <a:lvl8pPr lvl="7" algn="ctr" rtl="0">
              <a:lnSpc>
                <a:spcPct val="100000"/>
              </a:lnSpc>
              <a:spcBef>
                <a:spcPts val="0"/>
              </a:spcBef>
              <a:spcAft>
                <a:spcPts val="0"/>
              </a:spcAft>
              <a:buSzPts val="5100"/>
              <a:buNone/>
              <a:defRPr sz="5100"/>
            </a:lvl8pPr>
            <a:lvl9pPr lvl="8" algn="ctr" rtl="0">
              <a:lnSpc>
                <a:spcPct val="100000"/>
              </a:lnSpc>
              <a:spcBef>
                <a:spcPts val="0"/>
              </a:spcBef>
              <a:spcAft>
                <a:spcPts val="0"/>
              </a:spcAft>
              <a:buSzPts val="5100"/>
              <a:buNone/>
              <a:defRPr sz="5100"/>
            </a:lvl9pPr>
          </a:lstStyle>
          <a:p>
            <a:endParaRPr/>
          </a:p>
        </p:txBody>
      </p:sp>
      <p:sp>
        <p:nvSpPr>
          <p:cNvPr id="56" name="Shape 56"/>
          <p:cNvSpPr txBox="1">
            <a:spLocks noGrp="1"/>
          </p:cNvSpPr>
          <p:nvPr>
            <p:ph type="body" idx="2"/>
          </p:nvPr>
        </p:nvSpPr>
        <p:spPr>
          <a:xfrm>
            <a:off x="13172000" y="1930867"/>
            <a:ext cx="10231800" cy="9853800"/>
          </a:xfrm>
          <a:prstGeom prst="rect">
            <a:avLst/>
          </a:prstGeom>
        </p:spPr>
        <p:txBody>
          <a:bodyPr spcFirstLastPara="1" wrap="square" lIns="225475" tIns="225475" rIns="225475" bIns="225475" anchor="ctr" anchorCtr="0"/>
          <a:lstStyle>
            <a:lvl1pPr marL="457200" lvl="0" indent="-527050" rtl="0">
              <a:spcBef>
                <a:spcPts val="0"/>
              </a:spcBef>
              <a:spcAft>
                <a:spcPts val="0"/>
              </a:spcAft>
              <a:buSzPts val="4700"/>
              <a:buChar char="●"/>
              <a:defRPr/>
            </a:lvl1pPr>
            <a:lvl2pPr marL="914400" lvl="1" indent="-457200" rtl="0">
              <a:spcBef>
                <a:spcPts val="3800"/>
              </a:spcBef>
              <a:spcAft>
                <a:spcPts val="0"/>
              </a:spcAft>
              <a:buSzPts val="3600"/>
              <a:buChar char="○"/>
              <a:defRPr/>
            </a:lvl2pPr>
            <a:lvl3pPr marL="1371600" lvl="2" indent="-457200" rtl="0">
              <a:spcBef>
                <a:spcPts val="3800"/>
              </a:spcBef>
              <a:spcAft>
                <a:spcPts val="0"/>
              </a:spcAft>
              <a:buSzPts val="3600"/>
              <a:buChar char="■"/>
              <a:defRPr/>
            </a:lvl3pPr>
            <a:lvl4pPr marL="1828800" lvl="3" indent="-457200" rtl="0">
              <a:spcBef>
                <a:spcPts val="3800"/>
              </a:spcBef>
              <a:spcAft>
                <a:spcPts val="0"/>
              </a:spcAft>
              <a:buSzPts val="3600"/>
              <a:buChar char="●"/>
              <a:defRPr/>
            </a:lvl4pPr>
            <a:lvl5pPr marL="2286000" lvl="4" indent="-457200" rtl="0">
              <a:spcBef>
                <a:spcPts val="3800"/>
              </a:spcBef>
              <a:spcAft>
                <a:spcPts val="0"/>
              </a:spcAft>
              <a:buSzPts val="3600"/>
              <a:buChar char="○"/>
              <a:defRPr/>
            </a:lvl5pPr>
            <a:lvl6pPr marL="2743200" lvl="5" indent="-457200" rtl="0">
              <a:spcBef>
                <a:spcPts val="3800"/>
              </a:spcBef>
              <a:spcAft>
                <a:spcPts val="0"/>
              </a:spcAft>
              <a:buSzPts val="3600"/>
              <a:buChar char="■"/>
              <a:defRPr/>
            </a:lvl6pPr>
            <a:lvl7pPr marL="3200400" lvl="6" indent="-457200" rtl="0">
              <a:spcBef>
                <a:spcPts val="3800"/>
              </a:spcBef>
              <a:spcAft>
                <a:spcPts val="0"/>
              </a:spcAft>
              <a:buSzPts val="3600"/>
              <a:buChar char="●"/>
              <a:defRPr/>
            </a:lvl7pPr>
            <a:lvl8pPr marL="3657600" lvl="7" indent="-457200" rtl="0">
              <a:spcBef>
                <a:spcPts val="3800"/>
              </a:spcBef>
              <a:spcAft>
                <a:spcPts val="0"/>
              </a:spcAft>
              <a:buSzPts val="3600"/>
              <a:buChar char="○"/>
              <a:defRPr/>
            </a:lvl8pPr>
            <a:lvl9pPr marL="4114800" lvl="8" indent="-457200" rtl="0">
              <a:spcBef>
                <a:spcPts val="3800"/>
              </a:spcBef>
              <a:spcAft>
                <a:spcPts val="3800"/>
              </a:spcAft>
              <a:buSzPts val="3600"/>
              <a:buChar char="■"/>
              <a:defRPr/>
            </a:lvl9pPr>
          </a:lstStyle>
          <a:p>
            <a:endParaRPr/>
          </a:p>
        </p:txBody>
      </p:sp>
      <p:sp>
        <p:nvSpPr>
          <p:cNvPr id="57" name="Shape 57"/>
          <p:cNvSpPr txBox="1">
            <a:spLocks noGrp="1"/>
          </p:cNvSpPr>
          <p:nvPr>
            <p:ph type="sldNum" idx="12"/>
          </p:nvPr>
        </p:nvSpPr>
        <p:spPr>
          <a:xfrm>
            <a:off x="22593221" y="12435245"/>
            <a:ext cx="1463400" cy="1049400"/>
          </a:xfrm>
          <a:prstGeom prst="rect">
            <a:avLst/>
          </a:prstGeom>
        </p:spPr>
        <p:txBody>
          <a:bodyPr spcFirstLastPara="1" wrap="square" lIns="225475" tIns="225475" rIns="225475" bIns="2254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aption">
  <p:cSld name="CAPTION_ONLY">
    <p:bg>
      <p:bgPr>
        <a:noFill/>
        <a:effectLst/>
      </p:bgPr>
    </p:bg>
    <p:spTree>
      <p:nvGrpSpPr>
        <p:cNvPr id="1" name="Shape 58"/>
        <p:cNvGrpSpPr/>
        <p:nvPr/>
      </p:nvGrpSpPr>
      <p:grpSpPr>
        <a:xfrm>
          <a:off x="0" y="0"/>
          <a:ext cx="0" cy="0"/>
          <a:chOff x="0" y="0"/>
          <a:chExt cx="0" cy="0"/>
        </a:xfrm>
      </p:grpSpPr>
      <p:sp>
        <p:nvSpPr>
          <p:cNvPr id="59" name="Shape 59"/>
          <p:cNvSpPr txBox="1">
            <a:spLocks noGrp="1"/>
          </p:cNvSpPr>
          <p:nvPr>
            <p:ph type="body" idx="1"/>
          </p:nvPr>
        </p:nvSpPr>
        <p:spPr>
          <a:xfrm>
            <a:off x="831200" y="11281533"/>
            <a:ext cx="15996600" cy="1613700"/>
          </a:xfrm>
          <a:prstGeom prst="rect">
            <a:avLst/>
          </a:prstGeom>
        </p:spPr>
        <p:txBody>
          <a:bodyPr spcFirstLastPara="1" wrap="square" lIns="225475" tIns="225475" rIns="225475" bIns="225475" anchor="ctr" anchorCtr="0"/>
          <a:lstStyle>
            <a:lvl1pPr marL="457200" lvl="0" indent="-228600" rtl="0">
              <a:lnSpc>
                <a:spcPct val="100000"/>
              </a:lnSpc>
              <a:spcBef>
                <a:spcPts val="0"/>
              </a:spcBef>
              <a:spcAft>
                <a:spcPts val="0"/>
              </a:spcAft>
              <a:buSzPts val="4700"/>
              <a:buNone/>
              <a:defRPr/>
            </a:lvl1pPr>
          </a:lstStyle>
          <a:p>
            <a:endParaRPr/>
          </a:p>
        </p:txBody>
      </p:sp>
      <p:sp>
        <p:nvSpPr>
          <p:cNvPr id="60" name="Shape 60"/>
          <p:cNvSpPr txBox="1">
            <a:spLocks noGrp="1"/>
          </p:cNvSpPr>
          <p:nvPr>
            <p:ph type="sldNum" idx="12"/>
          </p:nvPr>
        </p:nvSpPr>
        <p:spPr>
          <a:xfrm>
            <a:off x="22593221" y="12435245"/>
            <a:ext cx="1463400" cy="1049400"/>
          </a:xfrm>
          <a:prstGeom prst="rect">
            <a:avLst/>
          </a:prstGeom>
        </p:spPr>
        <p:txBody>
          <a:bodyPr spcFirstLastPara="1" wrap="square" lIns="225475" tIns="225475" rIns="225475" bIns="2254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ig number">
  <p:cSld name="BIG_NUMBER">
    <p:bg>
      <p:bgPr>
        <a:noFill/>
        <a:effectLst/>
      </p:bgPr>
    </p:bg>
    <p:spTree>
      <p:nvGrpSpPr>
        <p:cNvPr id="1" name="Shape 61"/>
        <p:cNvGrpSpPr/>
        <p:nvPr/>
      </p:nvGrpSpPr>
      <p:grpSpPr>
        <a:xfrm>
          <a:off x="0" y="0"/>
          <a:ext cx="0" cy="0"/>
          <a:chOff x="0" y="0"/>
          <a:chExt cx="0" cy="0"/>
        </a:xfrm>
      </p:grpSpPr>
      <p:sp>
        <p:nvSpPr>
          <p:cNvPr id="62" name="Shape 62"/>
          <p:cNvSpPr txBox="1">
            <a:spLocks noGrp="1"/>
          </p:cNvSpPr>
          <p:nvPr>
            <p:ph type="title" hasCustomPrompt="1"/>
          </p:nvPr>
        </p:nvSpPr>
        <p:spPr>
          <a:xfrm>
            <a:off x="831200" y="2949667"/>
            <a:ext cx="22721400" cy="5235900"/>
          </a:xfrm>
          <a:prstGeom prst="rect">
            <a:avLst/>
          </a:prstGeom>
        </p:spPr>
        <p:txBody>
          <a:bodyPr spcFirstLastPara="1" wrap="square" lIns="225475" tIns="225475" rIns="225475" bIns="225475" anchor="b" anchorCtr="0"/>
          <a:lstStyle>
            <a:lvl1pPr lvl="0" algn="ctr" rtl="0">
              <a:spcBef>
                <a:spcPts val="0"/>
              </a:spcBef>
              <a:spcAft>
                <a:spcPts val="0"/>
              </a:spcAft>
              <a:buSzPts val="29800"/>
              <a:buNone/>
              <a:defRPr sz="29800"/>
            </a:lvl1pPr>
            <a:lvl2pPr lvl="1" algn="ctr" rtl="0">
              <a:spcBef>
                <a:spcPts val="0"/>
              </a:spcBef>
              <a:spcAft>
                <a:spcPts val="0"/>
              </a:spcAft>
              <a:buSzPts val="29800"/>
              <a:buNone/>
              <a:defRPr sz="29800"/>
            </a:lvl2pPr>
            <a:lvl3pPr lvl="2" algn="ctr" rtl="0">
              <a:spcBef>
                <a:spcPts val="0"/>
              </a:spcBef>
              <a:spcAft>
                <a:spcPts val="0"/>
              </a:spcAft>
              <a:buSzPts val="29800"/>
              <a:buNone/>
              <a:defRPr sz="29800"/>
            </a:lvl3pPr>
            <a:lvl4pPr lvl="3" algn="ctr" rtl="0">
              <a:spcBef>
                <a:spcPts val="0"/>
              </a:spcBef>
              <a:spcAft>
                <a:spcPts val="0"/>
              </a:spcAft>
              <a:buSzPts val="29800"/>
              <a:buNone/>
              <a:defRPr sz="29800"/>
            </a:lvl4pPr>
            <a:lvl5pPr lvl="4" algn="ctr" rtl="0">
              <a:spcBef>
                <a:spcPts val="0"/>
              </a:spcBef>
              <a:spcAft>
                <a:spcPts val="0"/>
              </a:spcAft>
              <a:buSzPts val="29800"/>
              <a:buNone/>
              <a:defRPr sz="29800"/>
            </a:lvl5pPr>
            <a:lvl6pPr lvl="5" algn="ctr" rtl="0">
              <a:spcBef>
                <a:spcPts val="0"/>
              </a:spcBef>
              <a:spcAft>
                <a:spcPts val="0"/>
              </a:spcAft>
              <a:buSzPts val="29800"/>
              <a:buNone/>
              <a:defRPr sz="29800"/>
            </a:lvl6pPr>
            <a:lvl7pPr lvl="6" algn="ctr" rtl="0">
              <a:spcBef>
                <a:spcPts val="0"/>
              </a:spcBef>
              <a:spcAft>
                <a:spcPts val="0"/>
              </a:spcAft>
              <a:buSzPts val="29800"/>
              <a:buNone/>
              <a:defRPr sz="29800"/>
            </a:lvl7pPr>
            <a:lvl8pPr lvl="7" algn="ctr" rtl="0">
              <a:spcBef>
                <a:spcPts val="0"/>
              </a:spcBef>
              <a:spcAft>
                <a:spcPts val="0"/>
              </a:spcAft>
              <a:buSzPts val="29800"/>
              <a:buNone/>
              <a:defRPr sz="29800"/>
            </a:lvl8pPr>
            <a:lvl9pPr lvl="8" algn="ctr" rtl="0">
              <a:spcBef>
                <a:spcPts val="0"/>
              </a:spcBef>
              <a:spcAft>
                <a:spcPts val="0"/>
              </a:spcAft>
              <a:buSzPts val="29800"/>
              <a:buNone/>
              <a:defRPr sz="29800"/>
            </a:lvl9pPr>
          </a:lstStyle>
          <a:p>
            <a:r>
              <a:t>xx%</a:t>
            </a:r>
          </a:p>
        </p:txBody>
      </p:sp>
      <p:sp>
        <p:nvSpPr>
          <p:cNvPr id="63" name="Shape 63"/>
          <p:cNvSpPr txBox="1">
            <a:spLocks noGrp="1"/>
          </p:cNvSpPr>
          <p:nvPr>
            <p:ph type="body" idx="1"/>
          </p:nvPr>
        </p:nvSpPr>
        <p:spPr>
          <a:xfrm>
            <a:off x="831200" y="8405933"/>
            <a:ext cx="22721400" cy="3468600"/>
          </a:xfrm>
          <a:prstGeom prst="rect">
            <a:avLst/>
          </a:prstGeom>
        </p:spPr>
        <p:txBody>
          <a:bodyPr spcFirstLastPara="1" wrap="square" lIns="225475" tIns="225475" rIns="225475" bIns="225475" anchor="t" anchorCtr="0"/>
          <a:lstStyle>
            <a:lvl1pPr marL="457200" lvl="0" indent="-527050" algn="ctr" rtl="0">
              <a:spcBef>
                <a:spcPts val="0"/>
              </a:spcBef>
              <a:spcAft>
                <a:spcPts val="0"/>
              </a:spcAft>
              <a:buSzPts val="4700"/>
              <a:buChar char="●"/>
              <a:defRPr/>
            </a:lvl1pPr>
            <a:lvl2pPr marL="914400" lvl="1" indent="-457200" algn="ctr" rtl="0">
              <a:spcBef>
                <a:spcPts val="3800"/>
              </a:spcBef>
              <a:spcAft>
                <a:spcPts val="0"/>
              </a:spcAft>
              <a:buSzPts val="3600"/>
              <a:buChar char="○"/>
              <a:defRPr/>
            </a:lvl2pPr>
            <a:lvl3pPr marL="1371600" lvl="2" indent="-457200" algn="ctr" rtl="0">
              <a:spcBef>
                <a:spcPts val="3800"/>
              </a:spcBef>
              <a:spcAft>
                <a:spcPts val="0"/>
              </a:spcAft>
              <a:buSzPts val="3600"/>
              <a:buChar char="■"/>
              <a:defRPr/>
            </a:lvl3pPr>
            <a:lvl4pPr marL="1828800" lvl="3" indent="-457200" algn="ctr" rtl="0">
              <a:spcBef>
                <a:spcPts val="3800"/>
              </a:spcBef>
              <a:spcAft>
                <a:spcPts val="0"/>
              </a:spcAft>
              <a:buSzPts val="3600"/>
              <a:buChar char="●"/>
              <a:defRPr/>
            </a:lvl4pPr>
            <a:lvl5pPr marL="2286000" lvl="4" indent="-457200" algn="ctr" rtl="0">
              <a:spcBef>
                <a:spcPts val="3800"/>
              </a:spcBef>
              <a:spcAft>
                <a:spcPts val="0"/>
              </a:spcAft>
              <a:buSzPts val="3600"/>
              <a:buChar char="○"/>
              <a:defRPr/>
            </a:lvl5pPr>
            <a:lvl6pPr marL="2743200" lvl="5" indent="-457200" algn="ctr" rtl="0">
              <a:spcBef>
                <a:spcPts val="3800"/>
              </a:spcBef>
              <a:spcAft>
                <a:spcPts val="0"/>
              </a:spcAft>
              <a:buSzPts val="3600"/>
              <a:buChar char="■"/>
              <a:defRPr/>
            </a:lvl6pPr>
            <a:lvl7pPr marL="3200400" lvl="6" indent="-457200" algn="ctr" rtl="0">
              <a:spcBef>
                <a:spcPts val="3800"/>
              </a:spcBef>
              <a:spcAft>
                <a:spcPts val="0"/>
              </a:spcAft>
              <a:buSzPts val="3600"/>
              <a:buChar char="●"/>
              <a:defRPr/>
            </a:lvl7pPr>
            <a:lvl8pPr marL="3657600" lvl="7" indent="-457200" algn="ctr" rtl="0">
              <a:spcBef>
                <a:spcPts val="3800"/>
              </a:spcBef>
              <a:spcAft>
                <a:spcPts val="0"/>
              </a:spcAft>
              <a:buSzPts val="3600"/>
              <a:buChar char="○"/>
              <a:defRPr/>
            </a:lvl8pPr>
            <a:lvl9pPr marL="4114800" lvl="8" indent="-457200" algn="ctr" rtl="0">
              <a:spcBef>
                <a:spcPts val="3800"/>
              </a:spcBef>
              <a:spcAft>
                <a:spcPts val="3800"/>
              </a:spcAft>
              <a:buSzPts val="3600"/>
              <a:buChar char="■"/>
              <a:defRPr/>
            </a:lvl9pPr>
          </a:lstStyle>
          <a:p>
            <a:endParaRPr/>
          </a:p>
        </p:txBody>
      </p:sp>
      <p:sp>
        <p:nvSpPr>
          <p:cNvPr id="64" name="Shape 64"/>
          <p:cNvSpPr txBox="1">
            <a:spLocks noGrp="1"/>
          </p:cNvSpPr>
          <p:nvPr>
            <p:ph type="sldNum" idx="12"/>
          </p:nvPr>
        </p:nvSpPr>
        <p:spPr>
          <a:xfrm>
            <a:off x="22593221" y="12435245"/>
            <a:ext cx="1463400" cy="1049400"/>
          </a:xfrm>
          <a:prstGeom prst="rect">
            <a:avLst/>
          </a:prstGeom>
        </p:spPr>
        <p:txBody>
          <a:bodyPr spcFirstLastPara="1" wrap="square" lIns="225475" tIns="225475" rIns="225475" bIns="2254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65"/>
        <p:cNvGrpSpPr/>
        <p:nvPr/>
      </p:nvGrpSpPr>
      <p:grpSpPr>
        <a:xfrm>
          <a:off x="0" y="0"/>
          <a:ext cx="0" cy="0"/>
          <a:chOff x="0" y="0"/>
          <a:chExt cx="0" cy="0"/>
        </a:xfrm>
      </p:grpSpPr>
      <p:sp>
        <p:nvSpPr>
          <p:cNvPr id="66" name="Shape 66"/>
          <p:cNvSpPr txBox="1">
            <a:spLocks noGrp="1"/>
          </p:cNvSpPr>
          <p:nvPr>
            <p:ph type="sldNum" idx="12"/>
          </p:nvPr>
        </p:nvSpPr>
        <p:spPr>
          <a:xfrm>
            <a:off x="22593221" y="12435245"/>
            <a:ext cx="1463400" cy="1049400"/>
          </a:xfrm>
          <a:prstGeom prst="rect">
            <a:avLst/>
          </a:prstGeom>
        </p:spPr>
        <p:txBody>
          <a:bodyPr spcFirstLastPara="1" wrap="square" lIns="225475" tIns="225475" rIns="225475" bIns="2254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1"/>
        <p:cNvGrpSpPr/>
        <p:nvPr/>
      </p:nvGrpSpPr>
      <p:grpSpPr>
        <a:xfrm>
          <a:off x="0" y="0"/>
          <a:ext cx="0" cy="0"/>
          <a:chOff x="0" y="0"/>
          <a:chExt cx="0" cy="0"/>
        </a:xfrm>
      </p:grpSpPr>
      <p:sp>
        <p:nvSpPr>
          <p:cNvPr id="72" name="Shape 72"/>
          <p:cNvSpPr txBox="1">
            <a:spLocks noGrp="1"/>
          </p:cNvSpPr>
          <p:nvPr>
            <p:ph type="ctrTitle"/>
          </p:nvPr>
        </p:nvSpPr>
        <p:spPr>
          <a:xfrm>
            <a:off x="831222" y="1985533"/>
            <a:ext cx="22721700" cy="5473200"/>
          </a:xfrm>
          <a:prstGeom prst="rect">
            <a:avLst/>
          </a:prstGeom>
        </p:spPr>
        <p:txBody>
          <a:bodyPr spcFirstLastPara="1" wrap="square" lIns="225475" tIns="225475" rIns="225475" bIns="225475" anchor="b" anchorCtr="0"/>
          <a:lstStyle>
            <a:lvl1pPr lvl="0" algn="ctr" rtl="0">
              <a:spcBef>
                <a:spcPts val="0"/>
              </a:spcBef>
              <a:spcAft>
                <a:spcPts val="0"/>
              </a:spcAft>
              <a:buSzPts val="12900"/>
              <a:buNone/>
              <a:defRPr sz="12900"/>
            </a:lvl1pPr>
            <a:lvl2pPr lvl="1" algn="ctr" rtl="0">
              <a:spcBef>
                <a:spcPts val="0"/>
              </a:spcBef>
              <a:spcAft>
                <a:spcPts val="0"/>
              </a:spcAft>
              <a:buSzPts val="12900"/>
              <a:buNone/>
              <a:defRPr sz="12900"/>
            </a:lvl2pPr>
            <a:lvl3pPr lvl="2" algn="ctr" rtl="0">
              <a:spcBef>
                <a:spcPts val="0"/>
              </a:spcBef>
              <a:spcAft>
                <a:spcPts val="0"/>
              </a:spcAft>
              <a:buSzPts val="12900"/>
              <a:buNone/>
              <a:defRPr sz="12900"/>
            </a:lvl3pPr>
            <a:lvl4pPr lvl="3" algn="ctr" rtl="0">
              <a:spcBef>
                <a:spcPts val="0"/>
              </a:spcBef>
              <a:spcAft>
                <a:spcPts val="0"/>
              </a:spcAft>
              <a:buSzPts val="12900"/>
              <a:buNone/>
              <a:defRPr sz="12900"/>
            </a:lvl4pPr>
            <a:lvl5pPr lvl="4" algn="ctr" rtl="0">
              <a:spcBef>
                <a:spcPts val="0"/>
              </a:spcBef>
              <a:spcAft>
                <a:spcPts val="0"/>
              </a:spcAft>
              <a:buSzPts val="12900"/>
              <a:buNone/>
              <a:defRPr sz="12900"/>
            </a:lvl5pPr>
            <a:lvl6pPr lvl="5" algn="ctr" rtl="0">
              <a:spcBef>
                <a:spcPts val="0"/>
              </a:spcBef>
              <a:spcAft>
                <a:spcPts val="0"/>
              </a:spcAft>
              <a:buSzPts val="12900"/>
              <a:buNone/>
              <a:defRPr sz="12900"/>
            </a:lvl6pPr>
            <a:lvl7pPr lvl="6" algn="ctr" rtl="0">
              <a:spcBef>
                <a:spcPts val="0"/>
              </a:spcBef>
              <a:spcAft>
                <a:spcPts val="0"/>
              </a:spcAft>
              <a:buSzPts val="12900"/>
              <a:buNone/>
              <a:defRPr sz="12900"/>
            </a:lvl7pPr>
            <a:lvl8pPr lvl="7" algn="ctr" rtl="0">
              <a:spcBef>
                <a:spcPts val="0"/>
              </a:spcBef>
              <a:spcAft>
                <a:spcPts val="0"/>
              </a:spcAft>
              <a:buSzPts val="12900"/>
              <a:buNone/>
              <a:defRPr sz="12900"/>
            </a:lvl8pPr>
            <a:lvl9pPr lvl="8" algn="ctr" rtl="0">
              <a:spcBef>
                <a:spcPts val="0"/>
              </a:spcBef>
              <a:spcAft>
                <a:spcPts val="0"/>
              </a:spcAft>
              <a:buSzPts val="12900"/>
              <a:buNone/>
              <a:defRPr sz="12900"/>
            </a:lvl9pPr>
          </a:lstStyle>
          <a:p>
            <a:endParaRPr/>
          </a:p>
        </p:txBody>
      </p:sp>
      <p:sp>
        <p:nvSpPr>
          <p:cNvPr id="73" name="Shape 73"/>
          <p:cNvSpPr txBox="1">
            <a:spLocks noGrp="1"/>
          </p:cNvSpPr>
          <p:nvPr>
            <p:ph type="subTitle" idx="1"/>
          </p:nvPr>
        </p:nvSpPr>
        <p:spPr>
          <a:xfrm>
            <a:off x="831200" y="7557667"/>
            <a:ext cx="22721700" cy="2114400"/>
          </a:xfrm>
          <a:prstGeom prst="rect">
            <a:avLst/>
          </a:prstGeom>
        </p:spPr>
        <p:txBody>
          <a:bodyPr spcFirstLastPara="1" wrap="square" lIns="225475" tIns="225475" rIns="225475" bIns="225475" anchor="t" anchorCtr="0"/>
          <a:lstStyle>
            <a:lvl1pPr lvl="0" algn="ctr" rtl="0">
              <a:lnSpc>
                <a:spcPct val="100000"/>
              </a:lnSpc>
              <a:spcBef>
                <a:spcPts val="0"/>
              </a:spcBef>
              <a:spcAft>
                <a:spcPts val="0"/>
              </a:spcAft>
              <a:buSzPts val="7100"/>
              <a:buNone/>
              <a:defRPr sz="7100"/>
            </a:lvl1pPr>
            <a:lvl2pPr lvl="1" algn="ctr" rtl="0">
              <a:lnSpc>
                <a:spcPct val="100000"/>
              </a:lnSpc>
              <a:spcBef>
                <a:spcPts val="0"/>
              </a:spcBef>
              <a:spcAft>
                <a:spcPts val="0"/>
              </a:spcAft>
              <a:buSzPts val="7100"/>
              <a:buNone/>
              <a:defRPr sz="7100"/>
            </a:lvl2pPr>
            <a:lvl3pPr lvl="2" algn="ctr" rtl="0">
              <a:lnSpc>
                <a:spcPct val="100000"/>
              </a:lnSpc>
              <a:spcBef>
                <a:spcPts val="0"/>
              </a:spcBef>
              <a:spcAft>
                <a:spcPts val="0"/>
              </a:spcAft>
              <a:buSzPts val="7100"/>
              <a:buNone/>
              <a:defRPr sz="7100"/>
            </a:lvl3pPr>
            <a:lvl4pPr lvl="3" algn="ctr" rtl="0">
              <a:lnSpc>
                <a:spcPct val="100000"/>
              </a:lnSpc>
              <a:spcBef>
                <a:spcPts val="0"/>
              </a:spcBef>
              <a:spcAft>
                <a:spcPts val="0"/>
              </a:spcAft>
              <a:buSzPts val="7100"/>
              <a:buNone/>
              <a:defRPr sz="7100"/>
            </a:lvl4pPr>
            <a:lvl5pPr lvl="4" algn="ctr" rtl="0">
              <a:lnSpc>
                <a:spcPct val="100000"/>
              </a:lnSpc>
              <a:spcBef>
                <a:spcPts val="0"/>
              </a:spcBef>
              <a:spcAft>
                <a:spcPts val="0"/>
              </a:spcAft>
              <a:buSzPts val="7100"/>
              <a:buNone/>
              <a:defRPr sz="7100"/>
            </a:lvl5pPr>
            <a:lvl6pPr lvl="5" algn="ctr" rtl="0">
              <a:lnSpc>
                <a:spcPct val="100000"/>
              </a:lnSpc>
              <a:spcBef>
                <a:spcPts val="0"/>
              </a:spcBef>
              <a:spcAft>
                <a:spcPts val="0"/>
              </a:spcAft>
              <a:buSzPts val="7100"/>
              <a:buNone/>
              <a:defRPr sz="7100"/>
            </a:lvl6pPr>
            <a:lvl7pPr lvl="6" algn="ctr" rtl="0">
              <a:lnSpc>
                <a:spcPct val="100000"/>
              </a:lnSpc>
              <a:spcBef>
                <a:spcPts val="0"/>
              </a:spcBef>
              <a:spcAft>
                <a:spcPts val="0"/>
              </a:spcAft>
              <a:buSzPts val="7100"/>
              <a:buNone/>
              <a:defRPr sz="7100"/>
            </a:lvl7pPr>
            <a:lvl8pPr lvl="7" algn="ctr" rtl="0">
              <a:lnSpc>
                <a:spcPct val="100000"/>
              </a:lnSpc>
              <a:spcBef>
                <a:spcPts val="0"/>
              </a:spcBef>
              <a:spcAft>
                <a:spcPts val="0"/>
              </a:spcAft>
              <a:buSzPts val="7100"/>
              <a:buNone/>
              <a:defRPr sz="7100"/>
            </a:lvl8pPr>
            <a:lvl9pPr lvl="8" algn="ctr" rtl="0">
              <a:lnSpc>
                <a:spcPct val="100000"/>
              </a:lnSpc>
              <a:spcBef>
                <a:spcPts val="0"/>
              </a:spcBef>
              <a:spcAft>
                <a:spcPts val="0"/>
              </a:spcAft>
              <a:buSzPts val="7100"/>
              <a:buNone/>
              <a:defRPr sz="7100"/>
            </a:lvl9pPr>
          </a:lstStyle>
          <a:p>
            <a:endParaRPr/>
          </a:p>
        </p:txBody>
      </p:sp>
      <p:sp>
        <p:nvSpPr>
          <p:cNvPr id="74" name="Shape 74"/>
          <p:cNvSpPr txBox="1">
            <a:spLocks noGrp="1"/>
          </p:cNvSpPr>
          <p:nvPr>
            <p:ph type="sldNum" idx="12"/>
          </p:nvPr>
        </p:nvSpPr>
        <p:spPr>
          <a:xfrm>
            <a:off x="22593221" y="12435245"/>
            <a:ext cx="1463400" cy="1049400"/>
          </a:xfrm>
          <a:prstGeom prst="rect">
            <a:avLst/>
          </a:prstGeom>
        </p:spPr>
        <p:txBody>
          <a:bodyPr spcFirstLastPara="1" wrap="square" lIns="225475" tIns="225475" rIns="225475" bIns="2254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831200" y="5735600"/>
            <a:ext cx="22721700" cy="2244900"/>
          </a:xfrm>
          <a:prstGeom prst="rect">
            <a:avLst/>
          </a:prstGeom>
        </p:spPr>
        <p:txBody>
          <a:bodyPr spcFirstLastPara="1" wrap="square" lIns="225475" tIns="225475" rIns="225475" bIns="225475" anchor="ctr" anchorCtr="0"/>
          <a:lstStyle>
            <a:lvl1pPr lvl="0" algn="ctr" rtl="0">
              <a:spcBef>
                <a:spcPts val="0"/>
              </a:spcBef>
              <a:spcAft>
                <a:spcPts val="0"/>
              </a:spcAft>
              <a:buSzPts val="8900"/>
              <a:buNone/>
              <a:defRPr sz="8900"/>
            </a:lvl1pPr>
            <a:lvl2pPr lvl="1" algn="ctr" rtl="0">
              <a:spcBef>
                <a:spcPts val="0"/>
              </a:spcBef>
              <a:spcAft>
                <a:spcPts val="0"/>
              </a:spcAft>
              <a:buSzPts val="8900"/>
              <a:buNone/>
              <a:defRPr sz="8900"/>
            </a:lvl2pPr>
            <a:lvl3pPr lvl="2" algn="ctr" rtl="0">
              <a:spcBef>
                <a:spcPts val="0"/>
              </a:spcBef>
              <a:spcAft>
                <a:spcPts val="0"/>
              </a:spcAft>
              <a:buSzPts val="8900"/>
              <a:buNone/>
              <a:defRPr sz="8900"/>
            </a:lvl3pPr>
            <a:lvl4pPr lvl="3" algn="ctr" rtl="0">
              <a:spcBef>
                <a:spcPts val="0"/>
              </a:spcBef>
              <a:spcAft>
                <a:spcPts val="0"/>
              </a:spcAft>
              <a:buSzPts val="8900"/>
              <a:buNone/>
              <a:defRPr sz="8900"/>
            </a:lvl4pPr>
            <a:lvl5pPr lvl="4" algn="ctr" rtl="0">
              <a:spcBef>
                <a:spcPts val="0"/>
              </a:spcBef>
              <a:spcAft>
                <a:spcPts val="0"/>
              </a:spcAft>
              <a:buSzPts val="8900"/>
              <a:buNone/>
              <a:defRPr sz="8900"/>
            </a:lvl5pPr>
            <a:lvl6pPr lvl="5" algn="ctr" rtl="0">
              <a:spcBef>
                <a:spcPts val="0"/>
              </a:spcBef>
              <a:spcAft>
                <a:spcPts val="0"/>
              </a:spcAft>
              <a:buSzPts val="8900"/>
              <a:buNone/>
              <a:defRPr sz="8900"/>
            </a:lvl6pPr>
            <a:lvl7pPr lvl="6" algn="ctr" rtl="0">
              <a:spcBef>
                <a:spcPts val="0"/>
              </a:spcBef>
              <a:spcAft>
                <a:spcPts val="0"/>
              </a:spcAft>
              <a:buSzPts val="8900"/>
              <a:buNone/>
              <a:defRPr sz="8900"/>
            </a:lvl7pPr>
            <a:lvl8pPr lvl="7" algn="ctr" rtl="0">
              <a:spcBef>
                <a:spcPts val="0"/>
              </a:spcBef>
              <a:spcAft>
                <a:spcPts val="0"/>
              </a:spcAft>
              <a:buSzPts val="8900"/>
              <a:buNone/>
              <a:defRPr sz="8900"/>
            </a:lvl8pPr>
            <a:lvl9pPr lvl="8" algn="ctr" rtl="0">
              <a:spcBef>
                <a:spcPts val="0"/>
              </a:spcBef>
              <a:spcAft>
                <a:spcPts val="0"/>
              </a:spcAft>
              <a:buSzPts val="8900"/>
              <a:buNone/>
              <a:defRPr sz="8900"/>
            </a:lvl9pPr>
          </a:lstStyle>
          <a:p>
            <a:endParaRPr/>
          </a:p>
        </p:txBody>
      </p:sp>
      <p:sp>
        <p:nvSpPr>
          <p:cNvPr id="77" name="Shape 77"/>
          <p:cNvSpPr txBox="1">
            <a:spLocks noGrp="1"/>
          </p:cNvSpPr>
          <p:nvPr>
            <p:ph type="sldNum" idx="12"/>
          </p:nvPr>
        </p:nvSpPr>
        <p:spPr>
          <a:xfrm>
            <a:off x="22593221" y="12435245"/>
            <a:ext cx="1463400" cy="1049400"/>
          </a:xfrm>
          <a:prstGeom prst="rect">
            <a:avLst/>
          </a:prstGeom>
        </p:spPr>
        <p:txBody>
          <a:bodyPr spcFirstLastPara="1" wrap="square" lIns="225475" tIns="225475" rIns="225475" bIns="2254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831200" y="1186733"/>
            <a:ext cx="22721700" cy="1527000"/>
          </a:xfrm>
          <a:prstGeom prst="rect">
            <a:avLst/>
          </a:prstGeom>
        </p:spPr>
        <p:txBody>
          <a:bodyPr spcFirstLastPara="1" wrap="square" lIns="225475" tIns="225475" rIns="225475" bIns="225475" anchor="t" anchorCtr="0"/>
          <a:lstStyle>
            <a:lvl1pPr lvl="0" rtl="0">
              <a:spcBef>
                <a:spcPts val="0"/>
              </a:spcBef>
              <a:spcAft>
                <a:spcPts val="0"/>
              </a:spcAft>
              <a:buSzPts val="7100"/>
              <a:buNone/>
              <a:defRPr/>
            </a:lvl1pPr>
            <a:lvl2pPr lvl="1" rtl="0">
              <a:spcBef>
                <a:spcPts val="0"/>
              </a:spcBef>
              <a:spcAft>
                <a:spcPts val="0"/>
              </a:spcAft>
              <a:buSzPts val="7100"/>
              <a:buNone/>
              <a:defRPr/>
            </a:lvl2pPr>
            <a:lvl3pPr lvl="2" rtl="0">
              <a:spcBef>
                <a:spcPts val="0"/>
              </a:spcBef>
              <a:spcAft>
                <a:spcPts val="0"/>
              </a:spcAft>
              <a:buSzPts val="7100"/>
              <a:buNone/>
              <a:defRPr/>
            </a:lvl3pPr>
            <a:lvl4pPr lvl="3" rtl="0">
              <a:spcBef>
                <a:spcPts val="0"/>
              </a:spcBef>
              <a:spcAft>
                <a:spcPts val="0"/>
              </a:spcAft>
              <a:buSzPts val="7100"/>
              <a:buNone/>
              <a:defRPr/>
            </a:lvl4pPr>
            <a:lvl5pPr lvl="4" rtl="0">
              <a:spcBef>
                <a:spcPts val="0"/>
              </a:spcBef>
              <a:spcAft>
                <a:spcPts val="0"/>
              </a:spcAft>
              <a:buSzPts val="7100"/>
              <a:buNone/>
              <a:defRPr/>
            </a:lvl5pPr>
            <a:lvl6pPr lvl="5" rtl="0">
              <a:spcBef>
                <a:spcPts val="0"/>
              </a:spcBef>
              <a:spcAft>
                <a:spcPts val="0"/>
              </a:spcAft>
              <a:buSzPts val="7100"/>
              <a:buNone/>
              <a:defRPr/>
            </a:lvl6pPr>
            <a:lvl7pPr lvl="6" rtl="0">
              <a:spcBef>
                <a:spcPts val="0"/>
              </a:spcBef>
              <a:spcAft>
                <a:spcPts val="0"/>
              </a:spcAft>
              <a:buSzPts val="7100"/>
              <a:buNone/>
              <a:defRPr/>
            </a:lvl7pPr>
            <a:lvl8pPr lvl="7" rtl="0">
              <a:spcBef>
                <a:spcPts val="0"/>
              </a:spcBef>
              <a:spcAft>
                <a:spcPts val="0"/>
              </a:spcAft>
              <a:buSzPts val="7100"/>
              <a:buNone/>
              <a:defRPr/>
            </a:lvl8pPr>
            <a:lvl9pPr lvl="8" rtl="0">
              <a:spcBef>
                <a:spcPts val="0"/>
              </a:spcBef>
              <a:spcAft>
                <a:spcPts val="0"/>
              </a:spcAft>
              <a:buSzPts val="7100"/>
              <a:buNone/>
              <a:defRPr/>
            </a:lvl9pPr>
          </a:lstStyle>
          <a:p>
            <a:endParaRPr/>
          </a:p>
        </p:txBody>
      </p:sp>
      <p:sp>
        <p:nvSpPr>
          <p:cNvPr id="80" name="Shape 80"/>
          <p:cNvSpPr txBox="1">
            <a:spLocks noGrp="1"/>
          </p:cNvSpPr>
          <p:nvPr>
            <p:ph type="body" idx="1"/>
          </p:nvPr>
        </p:nvSpPr>
        <p:spPr>
          <a:xfrm>
            <a:off x="831200" y="3073267"/>
            <a:ext cx="22721700" cy="9110100"/>
          </a:xfrm>
          <a:prstGeom prst="rect">
            <a:avLst/>
          </a:prstGeom>
        </p:spPr>
        <p:txBody>
          <a:bodyPr spcFirstLastPara="1" wrap="square" lIns="225475" tIns="225475" rIns="225475" bIns="225475" anchor="t" anchorCtr="0"/>
          <a:lstStyle>
            <a:lvl1pPr marL="457200" lvl="0" indent="-527050" rtl="0">
              <a:spcBef>
                <a:spcPts val="0"/>
              </a:spcBef>
              <a:spcAft>
                <a:spcPts val="0"/>
              </a:spcAft>
              <a:buSzPts val="4700"/>
              <a:buChar char="●"/>
              <a:defRPr/>
            </a:lvl1pPr>
            <a:lvl2pPr marL="914400" lvl="1" indent="-457200" rtl="0">
              <a:spcBef>
                <a:spcPts val="3800"/>
              </a:spcBef>
              <a:spcAft>
                <a:spcPts val="0"/>
              </a:spcAft>
              <a:buSzPts val="3600"/>
              <a:buChar char="○"/>
              <a:defRPr/>
            </a:lvl2pPr>
            <a:lvl3pPr marL="1371600" lvl="2" indent="-457200" rtl="0">
              <a:spcBef>
                <a:spcPts val="3800"/>
              </a:spcBef>
              <a:spcAft>
                <a:spcPts val="0"/>
              </a:spcAft>
              <a:buSzPts val="3600"/>
              <a:buChar char="■"/>
              <a:defRPr/>
            </a:lvl3pPr>
            <a:lvl4pPr marL="1828800" lvl="3" indent="-457200" rtl="0">
              <a:spcBef>
                <a:spcPts val="3800"/>
              </a:spcBef>
              <a:spcAft>
                <a:spcPts val="0"/>
              </a:spcAft>
              <a:buSzPts val="3600"/>
              <a:buChar char="●"/>
              <a:defRPr/>
            </a:lvl4pPr>
            <a:lvl5pPr marL="2286000" lvl="4" indent="-457200" rtl="0">
              <a:spcBef>
                <a:spcPts val="3800"/>
              </a:spcBef>
              <a:spcAft>
                <a:spcPts val="0"/>
              </a:spcAft>
              <a:buSzPts val="3600"/>
              <a:buChar char="○"/>
              <a:defRPr/>
            </a:lvl5pPr>
            <a:lvl6pPr marL="2743200" lvl="5" indent="-457200" rtl="0">
              <a:spcBef>
                <a:spcPts val="3800"/>
              </a:spcBef>
              <a:spcAft>
                <a:spcPts val="0"/>
              </a:spcAft>
              <a:buSzPts val="3600"/>
              <a:buChar char="■"/>
              <a:defRPr/>
            </a:lvl6pPr>
            <a:lvl7pPr marL="3200400" lvl="6" indent="-457200" rtl="0">
              <a:spcBef>
                <a:spcPts val="3800"/>
              </a:spcBef>
              <a:spcAft>
                <a:spcPts val="0"/>
              </a:spcAft>
              <a:buSzPts val="3600"/>
              <a:buChar char="●"/>
              <a:defRPr/>
            </a:lvl7pPr>
            <a:lvl8pPr marL="3657600" lvl="7" indent="-457200" rtl="0">
              <a:spcBef>
                <a:spcPts val="3800"/>
              </a:spcBef>
              <a:spcAft>
                <a:spcPts val="0"/>
              </a:spcAft>
              <a:buSzPts val="3600"/>
              <a:buChar char="○"/>
              <a:defRPr/>
            </a:lvl8pPr>
            <a:lvl9pPr marL="4114800" lvl="8" indent="-457200" rtl="0">
              <a:spcBef>
                <a:spcPts val="3800"/>
              </a:spcBef>
              <a:spcAft>
                <a:spcPts val="3800"/>
              </a:spcAft>
              <a:buSzPts val="3600"/>
              <a:buChar char="■"/>
              <a:defRPr/>
            </a:lvl9pPr>
          </a:lstStyle>
          <a:p>
            <a:endParaRPr/>
          </a:p>
        </p:txBody>
      </p:sp>
      <p:sp>
        <p:nvSpPr>
          <p:cNvPr id="81" name="Shape 81"/>
          <p:cNvSpPr txBox="1">
            <a:spLocks noGrp="1"/>
          </p:cNvSpPr>
          <p:nvPr>
            <p:ph type="sldNum" idx="12"/>
          </p:nvPr>
        </p:nvSpPr>
        <p:spPr>
          <a:xfrm>
            <a:off x="22593221" y="12435245"/>
            <a:ext cx="1463400" cy="1049400"/>
          </a:xfrm>
          <a:prstGeom prst="rect">
            <a:avLst/>
          </a:prstGeom>
        </p:spPr>
        <p:txBody>
          <a:bodyPr spcFirstLastPara="1" wrap="square" lIns="225475" tIns="225475" rIns="225475" bIns="2254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831200" y="1186733"/>
            <a:ext cx="22721700" cy="1527000"/>
          </a:xfrm>
          <a:prstGeom prst="rect">
            <a:avLst/>
          </a:prstGeom>
        </p:spPr>
        <p:txBody>
          <a:bodyPr spcFirstLastPara="1" wrap="square" lIns="225475" tIns="225475" rIns="225475" bIns="225475" anchor="t" anchorCtr="0"/>
          <a:lstStyle>
            <a:lvl1pPr lvl="0" rtl="0">
              <a:spcBef>
                <a:spcPts val="0"/>
              </a:spcBef>
              <a:spcAft>
                <a:spcPts val="0"/>
              </a:spcAft>
              <a:buSzPts val="7100"/>
              <a:buNone/>
              <a:defRPr/>
            </a:lvl1pPr>
            <a:lvl2pPr lvl="1" rtl="0">
              <a:spcBef>
                <a:spcPts val="0"/>
              </a:spcBef>
              <a:spcAft>
                <a:spcPts val="0"/>
              </a:spcAft>
              <a:buSzPts val="7100"/>
              <a:buNone/>
              <a:defRPr/>
            </a:lvl2pPr>
            <a:lvl3pPr lvl="2" rtl="0">
              <a:spcBef>
                <a:spcPts val="0"/>
              </a:spcBef>
              <a:spcAft>
                <a:spcPts val="0"/>
              </a:spcAft>
              <a:buSzPts val="7100"/>
              <a:buNone/>
              <a:defRPr/>
            </a:lvl3pPr>
            <a:lvl4pPr lvl="3" rtl="0">
              <a:spcBef>
                <a:spcPts val="0"/>
              </a:spcBef>
              <a:spcAft>
                <a:spcPts val="0"/>
              </a:spcAft>
              <a:buSzPts val="7100"/>
              <a:buNone/>
              <a:defRPr/>
            </a:lvl4pPr>
            <a:lvl5pPr lvl="4" rtl="0">
              <a:spcBef>
                <a:spcPts val="0"/>
              </a:spcBef>
              <a:spcAft>
                <a:spcPts val="0"/>
              </a:spcAft>
              <a:buSzPts val="7100"/>
              <a:buNone/>
              <a:defRPr/>
            </a:lvl5pPr>
            <a:lvl6pPr lvl="5" rtl="0">
              <a:spcBef>
                <a:spcPts val="0"/>
              </a:spcBef>
              <a:spcAft>
                <a:spcPts val="0"/>
              </a:spcAft>
              <a:buSzPts val="7100"/>
              <a:buNone/>
              <a:defRPr/>
            </a:lvl6pPr>
            <a:lvl7pPr lvl="6" rtl="0">
              <a:spcBef>
                <a:spcPts val="0"/>
              </a:spcBef>
              <a:spcAft>
                <a:spcPts val="0"/>
              </a:spcAft>
              <a:buSzPts val="7100"/>
              <a:buNone/>
              <a:defRPr/>
            </a:lvl7pPr>
            <a:lvl8pPr lvl="7" rtl="0">
              <a:spcBef>
                <a:spcPts val="0"/>
              </a:spcBef>
              <a:spcAft>
                <a:spcPts val="0"/>
              </a:spcAft>
              <a:buSzPts val="7100"/>
              <a:buNone/>
              <a:defRPr/>
            </a:lvl8pPr>
            <a:lvl9pPr lvl="8" rtl="0">
              <a:spcBef>
                <a:spcPts val="0"/>
              </a:spcBef>
              <a:spcAft>
                <a:spcPts val="0"/>
              </a:spcAft>
              <a:buSzPts val="7100"/>
              <a:buNone/>
              <a:defRPr/>
            </a:lvl9pPr>
          </a:lstStyle>
          <a:p>
            <a:endParaRPr/>
          </a:p>
        </p:txBody>
      </p:sp>
      <p:sp>
        <p:nvSpPr>
          <p:cNvPr id="84" name="Shape 84"/>
          <p:cNvSpPr txBox="1">
            <a:spLocks noGrp="1"/>
          </p:cNvSpPr>
          <p:nvPr>
            <p:ph type="body" idx="1"/>
          </p:nvPr>
        </p:nvSpPr>
        <p:spPr>
          <a:xfrm>
            <a:off x="831200" y="3073267"/>
            <a:ext cx="10666200" cy="9110100"/>
          </a:xfrm>
          <a:prstGeom prst="rect">
            <a:avLst/>
          </a:prstGeom>
        </p:spPr>
        <p:txBody>
          <a:bodyPr spcFirstLastPara="1" wrap="square" lIns="225475" tIns="225475" rIns="225475" bIns="225475" anchor="t" anchorCtr="0"/>
          <a:lstStyle>
            <a:lvl1pPr marL="457200" lvl="0" indent="-457200" rtl="0">
              <a:spcBef>
                <a:spcPts val="0"/>
              </a:spcBef>
              <a:spcAft>
                <a:spcPts val="0"/>
              </a:spcAft>
              <a:buSzPts val="3600"/>
              <a:buChar char="●"/>
              <a:defRPr sz="3600"/>
            </a:lvl1pPr>
            <a:lvl2pPr marL="914400" lvl="1" indent="-419100" rtl="0">
              <a:spcBef>
                <a:spcPts val="3800"/>
              </a:spcBef>
              <a:spcAft>
                <a:spcPts val="0"/>
              </a:spcAft>
              <a:buSzPts val="3000"/>
              <a:buChar char="○"/>
              <a:defRPr sz="3000"/>
            </a:lvl2pPr>
            <a:lvl3pPr marL="1371600" lvl="2" indent="-419100" rtl="0">
              <a:spcBef>
                <a:spcPts val="3800"/>
              </a:spcBef>
              <a:spcAft>
                <a:spcPts val="0"/>
              </a:spcAft>
              <a:buSzPts val="3000"/>
              <a:buChar char="■"/>
              <a:defRPr sz="3000"/>
            </a:lvl3pPr>
            <a:lvl4pPr marL="1828800" lvl="3" indent="-419100" rtl="0">
              <a:spcBef>
                <a:spcPts val="3800"/>
              </a:spcBef>
              <a:spcAft>
                <a:spcPts val="0"/>
              </a:spcAft>
              <a:buSzPts val="3000"/>
              <a:buChar char="●"/>
              <a:defRPr sz="3000"/>
            </a:lvl4pPr>
            <a:lvl5pPr marL="2286000" lvl="4" indent="-419100" rtl="0">
              <a:spcBef>
                <a:spcPts val="3800"/>
              </a:spcBef>
              <a:spcAft>
                <a:spcPts val="0"/>
              </a:spcAft>
              <a:buSzPts val="3000"/>
              <a:buChar char="○"/>
              <a:defRPr sz="3000"/>
            </a:lvl5pPr>
            <a:lvl6pPr marL="2743200" lvl="5" indent="-419100" rtl="0">
              <a:spcBef>
                <a:spcPts val="3800"/>
              </a:spcBef>
              <a:spcAft>
                <a:spcPts val="0"/>
              </a:spcAft>
              <a:buSzPts val="3000"/>
              <a:buChar char="■"/>
              <a:defRPr sz="3000"/>
            </a:lvl6pPr>
            <a:lvl7pPr marL="3200400" lvl="6" indent="-419100" rtl="0">
              <a:spcBef>
                <a:spcPts val="3800"/>
              </a:spcBef>
              <a:spcAft>
                <a:spcPts val="0"/>
              </a:spcAft>
              <a:buSzPts val="3000"/>
              <a:buChar char="●"/>
              <a:defRPr sz="3000"/>
            </a:lvl7pPr>
            <a:lvl8pPr marL="3657600" lvl="7" indent="-419100" rtl="0">
              <a:spcBef>
                <a:spcPts val="3800"/>
              </a:spcBef>
              <a:spcAft>
                <a:spcPts val="0"/>
              </a:spcAft>
              <a:buSzPts val="3000"/>
              <a:buChar char="○"/>
              <a:defRPr sz="3000"/>
            </a:lvl8pPr>
            <a:lvl9pPr marL="4114800" lvl="8" indent="-419100" rtl="0">
              <a:spcBef>
                <a:spcPts val="3800"/>
              </a:spcBef>
              <a:spcAft>
                <a:spcPts val="3800"/>
              </a:spcAft>
              <a:buSzPts val="3000"/>
              <a:buChar char="■"/>
              <a:defRPr sz="3000"/>
            </a:lvl9pPr>
          </a:lstStyle>
          <a:p>
            <a:endParaRPr/>
          </a:p>
        </p:txBody>
      </p:sp>
      <p:sp>
        <p:nvSpPr>
          <p:cNvPr id="85" name="Shape 85"/>
          <p:cNvSpPr txBox="1">
            <a:spLocks noGrp="1"/>
          </p:cNvSpPr>
          <p:nvPr>
            <p:ph type="body" idx="2"/>
          </p:nvPr>
        </p:nvSpPr>
        <p:spPr>
          <a:xfrm>
            <a:off x="12886400" y="3073267"/>
            <a:ext cx="10666200" cy="9110100"/>
          </a:xfrm>
          <a:prstGeom prst="rect">
            <a:avLst/>
          </a:prstGeom>
        </p:spPr>
        <p:txBody>
          <a:bodyPr spcFirstLastPara="1" wrap="square" lIns="225475" tIns="225475" rIns="225475" bIns="225475" anchor="t" anchorCtr="0"/>
          <a:lstStyle>
            <a:lvl1pPr marL="457200" lvl="0" indent="-457200" rtl="0">
              <a:spcBef>
                <a:spcPts val="0"/>
              </a:spcBef>
              <a:spcAft>
                <a:spcPts val="0"/>
              </a:spcAft>
              <a:buSzPts val="3600"/>
              <a:buChar char="●"/>
              <a:defRPr sz="3600"/>
            </a:lvl1pPr>
            <a:lvl2pPr marL="914400" lvl="1" indent="-419100" rtl="0">
              <a:spcBef>
                <a:spcPts val="3800"/>
              </a:spcBef>
              <a:spcAft>
                <a:spcPts val="0"/>
              </a:spcAft>
              <a:buSzPts val="3000"/>
              <a:buChar char="○"/>
              <a:defRPr sz="3000"/>
            </a:lvl2pPr>
            <a:lvl3pPr marL="1371600" lvl="2" indent="-419100" rtl="0">
              <a:spcBef>
                <a:spcPts val="3800"/>
              </a:spcBef>
              <a:spcAft>
                <a:spcPts val="0"/>
              </a:spcAft>
              <a:buSzPts val="3000"/>
              <a:buChar char="■"/>
              <a:defRPr sz="3000"/>
            </a:lvl3pPr>
            <a:lvl4pPr marL="1828800" lvl="3" indent="-419100" rtl="0">
              <a:spcBef>
                <a:spcPts val="3800"/>
              </a:spcBef>
              <a:spcAft>
                <a:spcPts val="0"/>
              </a:spcAft>
              <a:buSzPts val="3000"/>
              <a:buChar char="●"/>
              <a:defRPr sz="3000"/>
            </a:lvl4pPr>
            <a:lvl5pPr marL="2286000" lvl="4" indent="-419100" rtl="0">
              <a:spcBef>
                <a:spcPts val="3800"/>
              </a:spcBef>
              <a:spcAft>
                <a:spcPts val="0"/>
              </a:spcAft>
              <a:buSzPts val="3000"/>
              <a:buChar char="○"/>
              <a:defRPr sz="3000"/>
            </a:lvl5pPr>
            <a:lvl6pPr marL="2743200" lvl="5" indent="-419100" rtl="0">
              <a:spcBef>
                <a:spcPts val="3800"/>
              </a:spcBef>
              <a:spcAft>
                <a:spcPts val="0"/>
              </a:spcAft>
              <a:buSzPts val="3000"/>
              <a:buChar char="■"/>
              <a:defRPr sz="3000"/>
            </a:lvl6pPr>
            <a:lvl7pPr marL="3200400" lvl="6" indent="-419100" rtl="0">
              <a:spcBef>
                <a:spcPts val="3800"/>
              </a:spcBef>
              <a:spcAft>
                <a:spcPts val="0"/>
              </a:spcAft>
              <a:buSzPts val="3000"/>
              <a:buChar char="●"/>
              <a:defRPr sz="3000"/>
            </a:lvl7pPr>
            <a:lvl8pPr marL="3657600" lvl="7" indent="-419100" rtl="0">
              <a:spcBef>
                <a:spcPts val="3800"/>
              </a:spcBef>
              <a:spcAft>
                <a:spcPts val="0"/>
              </a:spcAft>
              <a:buSzPts val="3000"/>
              <a:buChar char="○"/>
              <a:defRPr sz="3000"/>
            </a:lvl8pPr>
            <a:lvl9pPr marL="4114800" lvl="8" indent="-419100" rtl="0">
              <a:spcBef>
                <a:spcPts val="3800"/>
              </a:spcBef>
              <a:spcAft>
                <a:spcPts val="3800"/>
              </a:spcAft>
              <a:buSzPts val="3000"/>
              <a:buChar char="■"/>
              <a:defRPr sz="3000"/>
            </a:lvl9pPr>
          </a:lstStyle>
          <a:p>
            <a:endParaRPr/>
          </a:p>
        </p:txBody>
      </p:sp>
      <p:sp>
        <p:nvSpPr>
          <p:cNvPr id="86" name="Shape 86"/>
          <p:cNvSpPr txBox="1">
            <a:spLocks noGrp="1"/>
          </p:cNvSpPr>
          <p:nvPr>
            <p:ph type="sldNum" idx="12"/>
          </p:nvPr>
        </p:nvSpPr>
        <p:spPr>
          <a:xfrm>
            <a:off x="22593221" y="12435245"/>
            <a:ext cx="1463400" cy="1049400"/>
          </a:xfrm>
          <a:prstGeom prst="rect">
            <a:avLst/>
          </a:prstGeom>
        </p:spPr>
        <p:txBody>
          <a:bodyPr spcFirstLastPara="1" wrap="square" lIns="225475" tIns="225475" rIns="225475" bIns="2254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831200" y="1186733"/>
            <a:ext cx="22721700" cy="1527000"/>
          </a:xfrm>
          <a:prstGeom prst="rect">
            <a:avLst/>
          </a:prstGeom>
        </p:spPr>
        <p:txBody>
          <a:bodyPr spcFirstLastPara="1" wrap="square" lIns="225475" tIns="225475" rIns="225475" bIns="225475" anchor="t" anchorCtr="0"/>
          <a:lstStyle>
            <a:lvl1pPr lvl="0" rtl="0">
              <a:spcBef>
                <a:spcPts val="0"/>
              </a:spcBef>
              <a:spcAft>
                <a:spcPts val="0"/>
              </a:spcAft>
              <a:buSzPts val="7100"/>
              <a:buNone/>
              <a:defRPr/>
            </a:lvl1pPr>
            <a:lvl2pPr lvl="1" rtl="0">
              <a:spcBef>
                <a:spcPts val="0"/>
              </a:spcBef>
              <a:spcAft>
                <a:spcPts val="0"/>
              </a:spcAft>
              <a:buSzPts val="7100"/>
              <a:buNone/>
              <a:defRPr/>
            </a:lvl2pPr>
            <a:lvl3pPr lvl="2" rtl="0">
              <a:spcBef>
                <a:spcPts val="0"/>
              </a:spcBef>
              <a:spcAft>
                <a:spcPts val="0"/>
              </a:spcAft>
              <a:buSzPts val="7100"/>
              <a:buNone/>
              <a:defRPr/>
            </a:lvl3pPr>
            <a:lvl4pPr lvl="3" rtl="0">
              <a:spcBef>
                <a:spcPts val="0"/>
              </a:spcBef>
              <a:spcAft>
                <a:spcPts val="0"/>
              </a:spcAft>
              <a:buSzPts val="7100"/>
              <a:buNone/>
              <a:defRPr/>
            </a:lvl4pPr>
            <a:lvl5pPr lvl="4" rtl="0">
              <a:spcBef>
                <a:spcPts val="0"/>
              </a:spcBef>
              <a:spcAft>
                <a:spcPts val="0"/>
              </a:spcAft>
              <a:buSzPts val="7100"/>
              <a:buNone/>
              <a:defRPr/>
            </a:lvl5pPr>
            <a:lvl6pPr lvl="5" rtl="0">
              <a:spcBef>
                <a:spcPts val="0"/>
              </a:spcBef>
              <a:spcAft>
                <a:spcPts val="0"/>
              </a:spcAft>
              <a:buSzPts val="7100"/>
              <a:buNone/>
              <a:defRPr/>
            </a:lvl6pPr>
            <a:lvl7pPr lvl="6" rtl="0">
              <a:spcBef>
                <a:spcPts val="0"/>
              </a:spcBef>
              <a:spcAft>
                <a:spcPts val="0"/>
              </a:spcAft>
              <a:buSzPts val="7100"/>
              <a:buNone/>
              <a:defRPr/>
            </a:lvl7pPr>
            <a:lvl8pPr lvl="7" rtl="0">
              <a:spcBef>
                <a:spcPts val="0"/>
              </a:spcBef>
              <a:spcAft>
                <a:spcPts val="0"/>
              </a:spcAft>
              <a:buSzPts val="7100"/>
              <a:buNone/>
              <a:defRPr/>
            </a:lvl8pPr>
            <a:lvl9pPr lvl="8" rtl="0">
              <a:spcBef>
                <a:spcPts val="0"/>
              </a:spcBef>
              <a:spcAft>
                <a:spcPts val="0"/>
              </a:spcAft>
              <a:buSzPts val="7100"/>
              <a:buNone/>
              <a:defRPr/>
            </a:lvl9pPr>
          </a:lstStyle>
          <a:p>
            <a:endParaRPr/>
          </a:p>
        </p:txBody>
      </p:sp>
      <p:sp>
        <p:nvSpPr>
          <p:cNvPr id="89" name="Shape 89"/>
          <p:cNvSpPr txBox="1">
            <a:spLocks noGrp="1"/>
          </p:cNvSpPr>
          <p:nvPr>
            <p:ph type="sldNum" idx="12"/>
          </p:nvPr>
        </p:nvSpPr>
        <p:spPr>
          <a:xfrm>
            <a:off x="22593221" y="12435245"/>
            <a:ext cx="1463400" cy="1049400"/>
          </a:xfrm>
          <a:prstGeom prst="rect">
            <a:avLst/>
          </a:prstGeom>
        </p:spPr>
        <p:txBody>
          <a:bodyPr spcFirstLastPara="1" wrap="square" lIns="225475" tIns="225475" rIns="225475" bIns="2254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Cover 2" type="tx">
  <p:cSld name="TITLE_AND_BODY">
    <p:spTree>
      <p:nvGrpSpPr>
        <p:cNvPr id="1" name="Shape 12"/>
        <p:cNvGrpSpPr/>
        <p:nvPr/>
      </p:nvGrpSpPr>
      <p:grpSpPr>
        <a:xfrm>
          <a:off x="0" y="0"/>
          <a:ext cx="0" cy="0"/>
          <a:chOff x="0" y="0"/>
          <a:chExt cx="0" cy="0"/>
        </a:xfrm>
      </p:grpSpPr>
      <p:sp>
        <p:nvSpPr>
          <p:cNvPr id="13" name="Shape 13"/>
          <p:cNvSpPr txBox="1">
            <a:spLocks noGrp="1"/>
          </p:cNvSpPr>
          <p:nvPr>
            <p:ph type="sldNum" idx="12"/>
          </p:nvPr>
        </p:nvSpPr>
        <p:spPr>
          <a:xfrm>
            <a:off x="11959031" y="13081000"/>
            <a:ext cx="453238" cy="461059"/>
          </a:xfrm>
          <a:prstGeom prst="rect">
            <a:avLst/>
          </a:prstGeom>
          <a:noFill/>
          <a:ln>
            <a:noFill/>
          </a:ln>
        </p:spPr>
        <p:txBody>
          <a:bodyPr spcFirstLastPara="1" wrap="square" lIns="50800" tIns="50800" rIns="50800" bIns="50800" anchor="t" anchorCtr="0">
            <a:noAutofit/>
          </a:bodyPr>
          <a:lstStyle>
            <a:lvl1pPr marL="0" marR="0" lvl="0" indent="0" algn="ctr" rtl="0">
              <a:lnSpc>
                <a:spcPct val="100000"/>
              </a:lnSpc>
              <a:spcBef>
                <a:spcPts val="0"/>
              </a:spcBef>
              <a:spcAft>
                <a:spcPts val="0"/>
              </a:spcAft>
              <a:buClr>
                <a:srgbClr val="000000"/>
              </a:buClr>
              <a:buSzPts val="6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000000"/>
              </a:buClr>
              <a:buSzPts val="6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SzPts val="6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SzPts val="6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SzPts val="6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SzPts val="6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SzPts val="6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SzPts val="6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SzPts val="6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spcBef>
                <a:spcPts val="0"/>
              </a:spcBef>
              <a:spcAft>
                <a:spcPts val="0"/>
              </a:spcAft>
              <a:buNone/>
            </a:pPr>
            <a:fld id="{00000000-1234-1234-1234-123412341234}" type="slidenum">
              <a:rPr lang="en-US"/>
              <a:t>‹#›</a:t>
            </a:fld>
            <a:endParaRPr/>
          </a:p>
        </p:txBody>
      </p:sp>
      <p:pic>
        <p:nvPicPr>
          <p:cNvPr id="14" name="Shape 14" descr="IATI-Gradients-1920x1080.jpg"/>
          <p:cNvPicPr preferRelativeResize="0"/>
          <p:nvPr/>
        </p:nvPicPr>
        <p:blipFill rotWithShape="1">
          <a:blip r:embed="rId2">
            <a:alphaModFix/>
          </a:blip>
          <a:srcRect/>
          <a:stretch/>
        </p:blipFill>
        <p:spPr>
          <a:xfrm>
            <a:off x="0" y="0"/>
            <a:ext cx="24188928" cy="13702284"/>
          </a:xfrm>
          <a:prstGeom prst="rect">
            <a:avLst/>
          </a:prstGeom>
          <a:noFill/>
          <a:ln>
            <a:noFill/>
          </a:ln>
        </p:spPr>
      </p:pic>
      <p:pic>
        <p:nvPicPr>
          <p:cNvPr id="15" name="Shape 15" descr="Marque-WIth-Fade.png"/>
          <p:cNvPicPr preferRelativeResize="0"/>
          <p:nvPr/>
        </p:nvPicPr>
        <p:blipFill rotWithShape="1">
          <a:blip r:embed="rId3">
            <a:alphaModFix amt="40247"/>
          </a:blip>
          <a:srcRect/>
          <a:stretch/>
        </p:blipFill>
        <p:spPr>
          <a:xfrm>
            <a:off x="5056558" y="1418106"/>
            <a:ext cx="24441893" cy="24441893"/>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831200" y="1481600"/>
            <a:ext cx="7488300" cy="2015100"/>
          </a:xfrm>
          <a:prstGeom prst="rect">
            <a:avLst/>
          </a:prstGeom>
        </p:spPr>
        <p:txBody>
          <a:bodyPr spcFirstLastPara="1" wrap="square" lIns="225475" tIns="225475" rIns="225475" bIns="225475" anchor="b" anchorCtr="0"/>
          <a:lstStyle>
            <a:lvl1pPr lvl="0" rtl="0">
              <a:spcBef>
                <a:spcPts val="0"/>
              </a:spcBef>
              <a:spcAft>
                <a:spcPts val="0"/>
              </a:spcAft>
              <a:buSzPts val="6000"/>
              <a:buNone/>
              <a:defRPr sz="60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endParaRPr/>
          </a:p>
        </p:txBody>
      </p:sp>
      <p:sp>
        <p:nvSpPr>
          <p:cNvPr id="92" name="Shape 92"/>
          <p:cNvSpPr txBox="1">
            <a:spLocks noGrp="1"/>
          </p:cNvSpPr>
          <p:nvPr>
            <p:ph type="body" idx="1"/>
          </p:nvPr>
        </p:nvSpPr>
        <p:spPr>
          <a:xfrm>
            <a:off x="831200" y="3705600"/>
            <a:ext cx="7488300" cy="8478300"/>
          </a:xfrm>
          <a:prstGeom prst="rect">
            <a:avLst/>
          </a:prstGeom>
        </p:spPr>
        <p:txBody>
          <a:bodyPr spcFirstLastPara="1" wrap="square" lIns="225475" tIns="225475" rIns="225475" bIns="225475" anchor="t" anchorCtr="0"/>
          <a:lstStyle>
            <a:lvl1pPr marL="457200" lvl="0" indent="-419100" rtl="0">
              <a:spcBef>
                <a:spcPts val="0"/>
              </a:spcBef>
              <a:spcAft>
                <a:spcPts val="0"/>
              </a:spcAft>
              <a:buSzPts val="3000"/>
              <a:buChar char="●"/>
              <a:defRPr sz="3000"/>
            </a:lvl1pPr>
            <a:lvl2pPr marL="914400" lvl="1" indent="-419100" rtl="0">
              <a:spcBef>
                <a:spcPts val="3800"/>
              </a:spcBef>
              <a:spcAft>
                <a:spcPts val="0"/>
              </a:spcAft>
              <a:buSzPts val="3000"/>
              <a:buChar char="○"/>
              <a:defRPr sz="3000"/>
            </a:lvl2pPr>
            <a:lvl3pPr marL="1371600" lvl="2" indent="-419100" rtl="0">
              <a:spcBef>
                <a:spcPts val="3800"/>
              </a:spcBef>
              <a:spcAft>
                <a:spcPts val="0"/>
              </a:spcAft>
              <a:buSzPts val="3000"/>
              <a:buChar char="■"/>
              <a:defRPr sz="3000"/>
            </a:lvl3pPr>
            <a:lvl4pPr marL="1828800" lvl="3" indent="-419100" rtl="0">
              <a:spcBef>
                <a:spcPts val="3800"/>
              </a:spcBef>
              <a:spcAft>
                <a:spcPts val="0"/>
              </a:spcAft>
              <a:buSzPts val="3000"/>
              <a:buChar char="●"/>
              <a:defRPr sz="3000"/>
            </a:lvl4pPr>
            <a:lvl5pPr marL="2286000" lvl="4" indent="-419100" rtl="0">
              <a:spcBef>
                <a:spcPts val="3800"/>
              </a:spcBef>
              <a:spcAft>
                <a:spcPts val="0"/>
              </a:spcAft>
              <a:buSzPts val="3000"/>
              <a:buChar char="○"/>
              <a:defRPr sz="3000"/>
            </a:lvl5pPr>
            <a:lvl6pPr marL="2743200" lvl="5" indent="-419100" rtl="0">
              <a:spcBef>
                <a:spcPts val="3800"/>
              </a:spcBef>
              <a:spcAft>
                <a:spcPts val="0"/>
              </a:spcAft>
              <a:buSzPts val="3000"/>
              <a:buChar char="■"/>
              <a:defRPr sz="3000"/>
            </a:lvl6pPr>
            <a:lvl7pPr marL="3200400" lvl="6" indent="-419100" rtl="0">
              <a:spcBef>
                <a:spcPts val="3800"/>
              </a:spcBef>
              <a:spcAft>
                <a:spcPts val="0"/>
              </a:spcAft>
              <a:buSzPts val="3000"/>
              <a:buChar char="●"/>
              <a:defRPr sz="3000"/>
            </a:lvl7pPr>
            <a:lvl8pPr marL="3657600" lvl="7" indent="-419100" rtl="0">
              <a:spcBef>
                <a:spcPts val="3800"/>
              </a:spcBef>
              <a:spcAft>
                <a:spcPts val="0"/>
              </a:spcAft>
              <a:buSzPts val="3000"/>
              <a:buChar char="○"/>
              <a:defRPr sz="3000"/>
            </a:lvl8pPr>
            <a:lvl9pPr marL="4114800" lvl="8" indent="-419100" rtl="0">
              <a:spcBef>
                <a:spcPts val="3800"/>
              </a:spcBef>
              <a:spcAft>
                <a:spcPts val="3800"/>
              </a:spcAft>
              <a:buSzPts val="3000"/>
              <a:buChar char="■"/>
              <a:defRPr sz="3000"/>
            </a:lvl9pPr>
          </a:lstStyle>
          <a:p>
            <a:endParaRPr/>
          </a:p>
        </p:txBody>
      </p:sp>
      <p:sp>
        <p:nvSpPr>
          <p:cNvPr id="93" name="Shape 93"/>
          <p:cNvSpPr txBox="1">
            <a:spLocks noGrp="1"/>
          </p:cNvSpPr>
          <p:nvPr>
            <p:ph type="sldNum" idx="12"/>
          </p:nvPr>
        </p:nvSpPr>
        <p:spPr>
          <a:xfrm>
            <a:off x="22593221" y="12435245"/>
            <a:ext cx="1463400" cy="1049400"/>
          </a:xfrm>
          <a:prstGeom prst="rect">
            <a:avLst/>
          </a:prstGeom>
        </p:spPr>
        <p:txBody>
          <a:bodyPr spcFirstLastPara="1" wrap="square" lIns="225475" tIns="225475" rIns="225475" bIns="2254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1307333" y="1200400"/>
            <a:ext cx="16980600" cy="10908600"/>
          </a:xfrm>
          <a:prstGeom prst="rect">
            <a:avLst/>
          </a:prstGeom>
        </p:spPr>
        <p:txBody>
          <a:bodyPr spcFirstLastPara="1" wrap="square" lIns="225475" tIns="225475" rIns="225475" bIns="225475" anchor="ctr" anchorCtr="0"/>
          <a:lstStyle>
            <a:lvl1pPr lvl="0" rtl="0">
              <a:spcBef>
                <a:spcPts val="0"/>
              </a:spcBef>
              <a:spcAft>
                <a:spcPts val="0"/>
              </a:spcAft>
              <a:buSzPts val="11900"/>
              <a:buNone/>
              <a:defRPr sz="11900"/>
            </a:lvl1pPr>
            <a:lvl2pPr lvl="1" rtl="0">
              <a:spcBef>
                <a:spcPts val="0"/>
              </a:spcBef>
              <a:spcAft>
                <a:spcPts val="0"/>
              </a:spcAft>
              <a:buSzPts val="11900"/>
              <a:buNone/>
              <a:defRPr sz="11900"/>
            </a:lvl2pPr>
            <a:lvl3pPr lvl="2" rtl="0">
              <a:spcBef>
                <a:spcPts val="0"/>
              </a:spcBef>
              <a:spcAft>
                <a:spcPts val="0"/>
              </a:spcAft>
              <a:buSzPts val="11900"/>
              <a:buNone/>
              <a:defRPr sz="11900"/>
            </a:lvl3pPr>
            <a:lvl4pPr lvl="3" rtl="0">
              <a:spcBef>
                <a:spcPts val="0"/>
              </a:spcBef>
              <a:spcAft>
                <a:spcPts val="0"/>
              </a:spcAft>
              <a:buSzPts val="11900"/>
              <a:buNone/>
              <a:defRPr sz="11900"/>
            </a:lvl4pPr>
            <a:lvl5pPr lvl="4" rtl="0">
              <a:spcBef>
                <a:spcPts val="0"/>
              </a:spcBef>
              <a:spcAft>
                <a:spcPts val="0"/>
              </a:spcAft>
              <a:buSzPts val="11900"/>
              <a:buNone/>
              <a:defRPr sz="11900"/>
            </a:lvl5pPr>
            <a:lvl6pPr lvl="5" rtl="0">
              <a:spcBef>
                <a:spcPts val="0"/>
              </a:spcBef>
              <a:spcAft>
                <a:spcPts val="0"/>
              </a:spcAft>
              <a:buSzPts val="11900"/>
              <a:buNone/>
              <a:defRPr sz="11900"/>
            </a:lvl6pPr>
            <a:lvl7pPr lvl="6" rtl="0">
              <a:spcBef>
                <a:spcPts val="0"/>
              </a:spcBef>
              <a:spcAft>
                <a:spcPts val="0"/>
              </a:spcAft>
              <a:buSzPts val="11900"/>
              <a:buNone/>
              <a:defRPr sz="11900"/>
            </a:lvl7pPr>
            <a:lvl8pPr lvl="7" rtl="0">
              <a:spcBef>
                <a:spcPts val="0"/>
              </a:spcBef>
              <a:spcAft>
                <a:spcPts val="0"/>
              </a:spcAft>
              <a:buSzPts val="11900"/>
              <a:buNone/>
              <a:defRPr sz="11900"/>
            </a:lvl8pPr>
            <a:lvl9pPr lvl="8" rtl="0">
              <a:spcBef>
                <a:spcPts val="0"/>
              </a:spcBef>
              <a:spcAft>
                <a:spcPts val="0"/>
              </a:spcAft>
              <a:buSzPts val="11900"/>
              <a:buNone/>
              <a:defRPr sz="11900"/>
            </a:lvl9pPr>
          </a:lstStyle>
          <a:p>
            <a:endParaRPr/>
          </a:p>
        </p:txBody>
      </p:sp>
      <p:sp>
        <p:nvSpPr>
          <p:cNvPr id="96" name="Shape 96"/>
          <p:cNvSpPr txBox="1">
            <a:spLocks noGrp="1"/>
          </p:cNvSpPr>
          <p:nvPr>
            <p:ph type="sldNum" idx="12"/>
          </p:nvPr>
        </p:nvSpPr>
        <p:spPr>
          <a:xfrm>
            <a:off x="22593221" y="12435245"/>
            <a:ext cx="1463400" cy="1049400"/>
          </a:xfrm>
          <a:prstGeom prst="rect">
            <a:avLst/>
          </a:prstGeom>
        </p:spPr>
        <p:txBody>
          <a:bodyPr spcFirstLastPara="1" wrap="square" lIns="225475" tIns="225475" rIns="225475" bIns="2254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7"/>
        <p:cNvGrpSpPr/>
        <p:nvPr/>
      </p:nvGrpSpPr>
      <p:grpSpPr>
        <a:xfrm>
          <a:off x="0" y="0"/>
          <a:ext cx="0" cy="0"/>
          <a:chOff x="0" y="0"/>
          <a:chExt cx="0" cy="0"/>
        </a:xfrm>
      </p:grpSpPr>
      <p:sp>
        <p:nvSpPr>
          <p:cNvPr id="98" name="Shape 98"/>
          <p:cNvSpPr/>
          <p:nvPr/>
        </p:nvSpPr>
        <p:spPr>
          <a:xfrm>
            <a:off x="12192000" y="-333"/>
            <a:ext cx="12192000" cy="13716000"/>
          </a:xfrm>
          <a:prstGeom prst="rect">
            <a:avLst/>
          </a:prstGeom>
          <a:solidFill>
            <a:schemeClr val="lt2"/>
          </a:solidFill>
          <a:ln>
            <a:noFill/>
          </a:ln>
        </p:spPr>
        <p:txBody>
          <a:bodyPr spcFirstLastPara="1" wrap="square" lIns="225475" tIns="225475" rIns="225475" bIns="225475" anchor="ctr" anchorCtr="0">
            <a:noAutofit/>
          </a:bodyPr>
          <a:lstStyle/>
          <a:p>
            <a:pPr marL="0" lvl="0" indent="0">
              <a:spcBef>
                <a:spcPts val="0"/>
              </a:spcBef>
              <a:spcAft>
                <a:spcPts val="0"/>
              </a:spcAft>
              <a:buNone/>
            </a:pPr>
            <a:endParaRPr/>
          </a:p>
        </p:txBody>
      </p:sp>
      <p:sp>
        <p:nvSpPr>
          <p:cNvPr id="99" name="Shape 99"/>
          <p:cNvSpPr txBox="1">
            <a:spLocks noGrp="1"/>
          </p:cNvSpPr>
          <p:nvPr>
            <p:ph type="title"/>
          </p:nvPr>
        </p:nvSpPr>
        <p:spPr>
          <a:xfrm>
            <a:off x="708000" y="3288467"/>
            <a:ext cx="10787400" cy="3952800"/>
          </a:xfrm>
          <a:prstGeom prst="rect">
            <a:avLst/>
          </a:prstGeom>
        </p:spPr>
        <p:txBody>
          <a:bodyPr spcFirstLastPara="1" wrap="square" lIns="225475" tIns="225475" rIns="225475" bIns="225475" anchor="b" anchorCtr="0"/>
          <a:lstStyle>
            <a:lvl1pPr lvl="0" algn="ctr" rtl="0">
              <a:spcBef>
                <a:spcPts val="0"/>
              </a:spcBef>
              <a:spcAft>
                <a:spcPts val="0"/>
              </a:spcAft>
              <a:buSzPts val="10200"/>
              <a:buNone/>
              <a:defRPr sz="10200"/>
            </a:lvl1pPr>
            <a:lvl2pPr lvl="1" algn="ctr" rtl="0">
              <a:spcBef>
                <a:spcPts val="0"/>
              </a:spcBef>
              <a:spcAft>
                <a:spcPts val="0"/>
              </a:spcAft>
              <a:buSzPts val="10200"/>
              <a:buNone/>
              <a:defRPr sz="10200"/>
            </a:lvl2pPr>
            <a:lvl3pPr lvl="2" algn="ctr" rtl="0">
              <a:spcBef>
                <a:spcPts val="0"/>
              </a:spcBef>
              <a:spcAft>
                <a:spcPts val="0"/>
              </a:spcAft>
              <a:buSzPts val="10200"/>
              <a:buNone/>
              <a:defRPr sz="10200"/>
            </a:lvl3pPr>
            <a:lvl4pPr lvl="3" algn="ctr" rtl="0">
              <a:spcBef>
                <a:spcPts val="0"/>
              </a:spcBef>
              <a:spcAft>
                <a:spcPts val="0"/>
              </a:spcAft>
              <a:buSzPts val="10200"/>
              <a:buNone/>
              <a:defRPr sz="10200"/>
            </a:lvl4pPr>
            <a:lvl5pPr lvl="4" algn="ctr" rtl="0">
              <a:spcBef>
                <a:spcPts val="0"/>
              </a:spcBef>
              <a:spcAft>
                <a:spcPts val="0"/>
              </a:spcAft>
              <a:buSzPts val="10200"/>
              <a:buNone/>
              <a:defRPr sz="10200"/>
            </a:lvl5pPr>
            <a:lvl6pPr lvl="5" algn="ctr" rtl="0">
              <a:spcBef>
                <a:spcPts val="0"/>
              </a:spcBef>
              <a:spcAft>
                <a:spcPts val="0"/>
              </a:spcAft>
              <a:buSzPts val="10200"/>
              <a:buNone/>
              <a:defRPr sz="10200"/>
            </a:lvl6pPr>
            <a:lvl7pPr lvl="6" algn="ctr" rtl="0">
              <a:spcBef>
                <a:spcPts val="0"/>
              </a:spcBef>
              <a:spcAft>
                <a:spcPts val="0"/>
              </a:spcAft>
              <a:buSzPts val="10200"/>
              <a:buNone/>
              <a:defRPr sz="10200"/>
            </a:lvl7pPr>
            <a:lvl8pPr lvl="7" algn="ctr" rtl="0">
              <a:spcBef>
                <a:spcPts val="0"/>
              </a:spcBef>
              <a:spcAft>
                <a:spcPts val="0"/>
              </a:spcAft>
              <a:buSzPts val="10200"/>
              <a:buNone/>
              <a:defRPr sz="10200"/>
            </a:lvl8pPr>
            <a:lvl9pPr lvl="8" algn="ctr" rtl="0">
              <a:spcBef>
                <a:spcPts val="0"/>
              </a:spcBef>
              <a:spcAft>
                <a:spcPts val="0"/>
              </a:spcAft>
              <a:buSzPts val="10200"/>
              <a:buNone/>
              <a:defRPr sz="10200"/>
            </a:lvl9pPr>
          </a:lstStyle>
          <a:p>
            <a:endParaRPr/>
          </a:p>
        </p:txBody>
      </p:sp>
      <p:sp>
        <p:nvSpPr>
          <p:cNvPr id="100" name="Shape 100"/>
          <p:cNvSpPr txBox="1">
            <a:spLocks noGrp="1"/>
          </p:cNvSpPr>
          <p:nvPr>
            <p:ph type="subTitle" idx="1"/>
          </p:nvPr>
        </p:nvSpPr>
        <p:spPr>
          <a:xfrm>
            <a:off x="708000" y="7474867"/>
            <a:ext cx="10787400" cy="3293400"/>
          </a:xfrm>
          <a:prstGeom prst="rect">
            <a:avLst/>
          </a:prstGeom>
        </p:spPr>
        <p:txBody>
          <a:bodyPr spcFirstLastPara="1" wrap="square" lIns="225475" tIns="225475" rIns="225475" bIns="225475" anchor="t" anchorCtr="0"/>
          <a:lstStyle>
            <a:lvl1pPr lvl="0" algn="ctr" rtl="0">
              <a:lnSpc>
                <a:spcPct val="100000"/>
              </a:lnSpc>
              <a:spcBef>
                <a:spcPts val="0"/>
              </a:spcBef>
              <a:spcAft>
                <a:spcPts val="0"/>
              </a:spcAft>
              <a:buSzPts val="5100"/>
              <a:buNone/>
              <a:defRPr sz="5100"/>
            </a:lvl1pPr>
            <a:lvl2pPr lvl="1" algn="ctr" rtl="0">
              <a:lnSpc>
                <a:spcPct val="100000"/>
              </a:lnSpc>
              <a:spcBef>
                <a:spcPts val="0"/>
              </a:spcBef>
              <a:spcAft>
                <a:spcPts val="0"/>
              </a:spcAft>
              <a:buSzPts val="5100"/>
              <a:buNone/>
              <a:defRPr sz="5100"/>
            </a:lvl2pPr>
            <a:lvl3pPr lvl="2" algn="ctr" rtl="0">
              <a:lnSpc>
                <a:spcPct val="100000"/>
              </a:lnSpc>
              <a:spcBef>
                <a:spcPts val="0"/>
              </a:spcBef>
              <a:spcAft>
                <a:spcPts val="0"/>
              </a:spcAft>
              <a:buSzPts val="5100"/>
              <a:buNone/>
              <a:defRPr sz="5100"/>
            </a:lvl3pPr>
            <a:lvl4pPr lvl="3" algn="ctr" rtl="0">
              <a:lnSpc>
                <a:spcPct val="100000"/>
              </a:lnSpc>
              <a:spcBef>
                <a:spcPts val="0"/>
              </a:spcBef>
              <a:spcAft>
                <a:spcPts val="0"/>
              </a:spcAft>
              <a:buSzPts val="5100"/>
              <a:buNone/>
              <a:defRPr sz="5100"/>
            </a:lvl4pPr>
            <a:lvl5pPr lvl="4" algn="ctr" rtl="0">
              <a:lnSpc>
                <a:spcPct val="100000"/>
              </a:lnSpc>
              <a:spcBef>
                <a:spcPts val="0"/>
              </a:spcBef>
              <a:spcAft>
                <a:spcPts val="0"/>
              </a:spcAft>
              <a:buSzPts val="5100"/>
              <a:buNone/>
              <a:defRPr sz="5100"/>
            </a:lvl5pPr>
            <a:lvl6pPr lvl="5" algn="ctr" rtl="0">
              <a:lnSpc>
                <a:spcPct val="100000"/>
              </a:lnSpc>
              <a:spcBef>
                <a:spcPts val="0"/>
              </a:spcBef>
              <a:spcAft>
                <a:spcPts val="0"/>
              </a:spcAft>
              <a:buSzPts val="5100"/>
              <a:buNone/>
              <a:defRPr sz="5100"/>
            </a:lvl6pPr>
            <a:lvl7pPr lvl="6" algn="ctr" rtl="0">
              <a:lnSpc>
                <a:spcPct val="100000"/>
              </a:lnSpc>
              <a:spcBef>
                <a:spcPts val="0"/>
              </a:spcBef>
              <a:spcAft>
                <a:spcPts val="0"/>
              </a:spcAft>
              <a:buSzPts val="5100"/>
              <a:buNone/>
              <a:defRPr sz="5100"/>
            </a:lvl7pPr>
            <a:lvl8pPr lvl="7" algn="ctr" rtl="0">
              <a:lnSpc>
                <a:spcPct val="100000"/>
              </a:lnSpc>
              <a:spcBef>
                <a:spcPts val="0"/>
              </a:spcBef>
              <a:spcAft>
                <a:spcPts val="0"/>
              </a:spcAft>
              <a:buSzPts val="5100"/>
              <a:buNone/>
              <a:defRPr sz="5100"/>
            </a:lvl8pPr>
            <a:lvl9pPr lvl="8" algn="ctr" rtl="0">
              <a:lnSpc>
                <a:spcPct val="100000"/>
              </a:lnSpc>
              <a:spcBef>
                <a:spcPts val="0"/>
              </a:spcBef>
              <a:spcAft>
                <a:spcPts val="0"/>
              </a:spcAft>
              <a:buSzPts val="5100"/>
              <a:buNone/>
              <a:defRPr sz="5100"/>
            </a:lvl9pPr>
          </a:lstStyle>
          <a:p>
            <a:endParaRPr/>
          </a:p>
        </p:txBody>
      </p:sp>
      <p:sp>
        <p:nvSpPr>
          <p:cNvPr id="101" name="Shape 101"/>
          <p:cNvSpPr txBox="1">
            <a:spLocks noGrp="1"/>
          </p:cNvSpPr>
          <p:nvPr>
            <p:ph type="body" idx="2"/>
          </p:nvPr>
        </p:nvSpPr>
        <p:spPr>
          <a:xfrm>
            <a:off x="13172000" y="1930867"/>
            <a:ext cx="10231500" cy="9853800"/>
          </a:xfrm>
          <a:prstGeom prst="rect">
            <a:avLst/>
          </a:prstGeom>
        </p:spPr>
        <p:txBody>
          <a:bodyPr spcFirstLastPara="1" wrap="square" lIns="225475" tIns="225475" rIns="225475" bIns="225475" anchor="ctr" anchorCtr="0"/>
          <a:lstStyle>
            <a:lvl1pPr marL="457200" lvl="0" indent="-527050" rtl="0">
              <a:spcBef>
                <a:spcPts val="0"/>
              </a:spcBef>
              <a:spcAft>
                <a:spcPts val="0"/>
              </a:spcAft>
              <a:buSzPts val="4700"/>
              <a:buChar char="●"/>
              <a:defRPr/>
            </a:lvl1pPr>
            <a:lvl2pPr marL="914400" lvl="1" indent="-457200" rtl="0">
              <a:spcBef>
                <a:spcPts val="3800"/>
              </a:spcBef>
              <a:spcAft>
                <a:spcPts val="0"/>
              </a:spcAft>
              <a:buSzPts val="3600"/>
              <a:buChar char="○"/>
              <a:defRPr/>
            </a:lvl2pPr>
            <a:lvl3pPr marL="1371600" lvl="2" indent="-457200" rtl="0">
              <a:spcBef>
                <a:spcPts val="3800"/>
              </a:spcBef>
              <a:spcAft>
                <a:spcPts val="0"/>
              </a:spcAft>
              <a:buSzPts val="3600"/>
              <a:buChar char="■"/>
              <a:defRPr/>
            </a:lvl3pPr>
            <a:lvl4pPr marL="1828800" lvl="3" indent="-457200" rtl="0">
              <a:spcBef>
                <a:spcPts val="3800"/>
              </a:spcBef>
              <a:spcAft>
                <a:spcPts val="0"/>
              </a:spcAft>
              <a:buSzPts val="3600"/>
              <a:buChar char="●"/>
              <a:defRPr/>
            </a:lvl4pPr>
            <a:lvl5pPr marL="2286000" lvl="4" indent="-457200" rtl="0">
              <a:spcBef>
                <a:spcPts val="3800"/>
              </a:spcBef>
              <a:spcAft>
                <a:spcPts val="0"/>
              </a:spcAft>
              <a:buSzPts val="3600"/>
              <a:buChar char="○"/>
              <a:defRPr/>
            </a:lvl5pPr>
            <a:lvl6pPr marL="2743200" lvl="5" indent="-457200" rtl="0">
              <a:spcBef>
                <a:spcPts val="3800"/>
              </a:spcBef>
              <a:spcAft>
                <a:spcPts val="0"/>
              </a:spcAft>
              <a:buSzPts val="3600"/>
              <a:buChar char="■"/>
              <a:defRPr/>
            </a:lvl6pPr>
            <a:lvl7pPr marL="3200400" lvl="6" indent="-457200" rtl="0">
              <a:spcBef>
                <a:spcPts val="3800"/>
              </a:spcBef>
              <a:spcAft>
                <a:spcPts val="0"/>
              </a:spcAft>
              <a:buSzPts val="3600"/>
              <a:buChar char="●"/>
              <a:defRPr/>
            </a:lvl7pPr>
            <a:lvl8pPr marL="3657600" lvl="7" indent="-457200" rtl="0">
              <a:spcBef>
                <a:spcPts val="3800"/>
              </a:spcBef>
              <a:spcAft>
                <a:spcPts val="0"/>
              </a:spcAft>
              <a:buSzPts val="3600"/>
              <a:buChar char="○"/>
              <a:defRPr/>
            </a:lvl8pPr>
            <a:lvl9pPr marL="4114800" lvl="8" indent="-457200" rtl="0">
              <a:spcBef>
                <a:spcPts val="3800"/>
              </a:spcBef>
              <a:spcAft>
                <a:spcPts val="3800"/>
              </a:spcAft>
              <a:buSzPts val="3600"/>
              <a:buChar char="■"/>
              <a:defRPr/>
            </a:lvl9pPr>
          </a:lstStyle>
          <a:p>
            <a:endParaRPr/>
          </a:p>
        </p:txBody>
      </p:sp>
      <p:sp>
        <p:nvSpPr>
          <p:cNvPr id="102" name="Shape 102"/>
          <p:cNvSpPr txBox="1">
            <a:spLocks noGrp="1"/>
          </p:cNvSpPr>
          <p:nvPr>
            <p:ph type="sldNum" idx="12"/>
          </p:nvPr>
        </p:nvSpPr>
        <p:spPr>
          <a:xfrm>
            <a:off x="22593221" y="12435245"/>
            <a:ext cx="1463400" cy="1049400"/>
          </a:xfrm>
          <a:prstGeom prst="rect">
            <a:avLst/>
          </a:prstGeom>
        </p:spPr>
        <p:txBody>
          <a:bodyPr spcFirstLastPara="1" wrap="square" lIns="225475" tIns="225475" rIns="225475" bIns="2254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03"/>
        <p:cNvGrpSpPr/>
        <p:nvPr/>
      </p:nvGrpSpPr>
      <p:grpSpPr>
        <a:xfrm>
          <a:off x="0" y="0"/>
          <a:ext cx="0" cy="0"/>
          <a:chOff x="0" y="0"/>
          <a:chExt cx="0" cy="0"/>
        </a:xfrm>
      </p:grpSpPr>
      <p:sp>
        <p:nvSpPr>
          <p:cNvPr id="104" name="Shape 104"/>
          <p:cNvSpPr txBox="1">
            <a:spLocks noGrp="1"/>
          </p:cNvSpPr>
          <p:nvPr>
            <p:ph type="body" idx="1"/>
          </p:nvPr>
        </p:nvSpPr>
        <p:spPr>
          <a:xfrm>
            <a:off x="831200" y="11281533"/>
            <a:ext cx="15996600" cy="1613700"/>
          </a:xfrm>
          <a:prstGeom prst="rect">
            <a:avLst/>
          </a:prstGeom>
        </p:spPr>
        <p:txBody>
          <a:bodyPr spcFirstLastPara="1" wrap="square" lIns="225475" tIns="225475" rIns="225475" bIns="225475" anchor="ctr" anchorCtr="0"/>
          <a:lstStyle>
            <a:lvl1pPr marL="457200" lvl="0" indent="-228600" rtl="0">
              <a:lnSpc>
                <a:spcPct val="100000"/>
              </a:lnSpc>
              <a:spcBef>
                <a:spcPts val="0"/>
              </a:spcBef>
              <a:spcAft>
                <a:spcPts val="0"/>
              </a:spcAft>
              <a:buSzPts val="4700"/>
              <a:buNone/>
              <a:defRPr/>
            </a:lvl1pPr>
          </a:lstStyle>
          <a:p>
            <a:endParaRPr/>
          </a:p>
        </p:txBody>
      </p:sp>
      <p:sp>
        <p:nvSpPr>
          <p:cNvPr id="105" name="Shape 105"/>
          <p:cNvSpPr txBox="1">
            <a:spLocks noGrp="1"/>
          </p:cNvSpPr>
          <p:nvPr>
            <p:ph type="sldNum" idx="12"/>
          </p:nvPr>
        </p:nvSpPr>
        <p:spPr>
          <a:xfrm>
            <a:off x="22593221" y="12435245"/>
            <a:ext cx="1463400" cy="1049400"/>
          </a:xfrm>
          <a:prstGeom prst="rect">
            <a:avLst/>
          </a:prstGeom>
        </p:spPr>
        <p:txBody>
          <a:bodyPr spcFirstLastPara="1" wrap="square" lIns="225475" tIns="225475" rIns="225475" bIns="2254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6"/>
        <p:cNvGrpSpPr/>
        <p:nvPr/>
      </p:nvGrpSpPr>
      <p:grpSpPr>
        <a:xfrm>
          <a:off x="0" y="0"/>
          <a:ext cx="0" cy="0"/>
          <a:chOff x="0" y="0"/>
          <a:chExt cx="0" cy="0"/>
        </a:xfrm>
      </p:grpSpPr>
      <p:sp>
        <p:nvSpPr>
          <p:cNvPr id="107" name="Shape 107"/>
          <p:cNvSpPr txBox="1">
            <a:spLocks noGrp="1"/>
          </p:cNvSpPr>
          <p:nvPr>
            <p:ph type="title" hasCustomPrompt="1"/>
          </p:nvPr>
        </p:nvSpPr>
        <p:spPr>
          <a:xfrm>
            <a:off x="831200" y="2949667"/>
            <a:ext cx="22721700" cy="5235900"/>
          </a:xfrm>
          <a:prstGeom prst="rect">
            <a:avLst/>
          </a:prstGeom>
        </p:spPr>
        <p:txBody>
          <a:bodyPr spcFirstLastPara="1" wrap="square" lIns="225475" tIns="225475" rIns="225475" bIns="225475" anchor="b" anchorCtr="0"/>
          <a:lstStyle>
            <a:lvl1pPr lvl="0" algn="ctr" rtl="0">
              <a:spcBef>
                <a:spcPts val="0"/>
              </a:spcBef>
              <a:spcAft>
                <a:spcPts val="0"/>
              </a:spcAft>
              <a:buSzPts val="29800"/>
              <a:buNone/>
              <a:defRPr sz="29800"/>
            </a:lvl1pPr>
            <a:lvl2pPr lvl="1" algn="ctr" rtl="0">
              <a:spcBef>
                <a:spcPts val="0"/>
              </a:spcBef>
              <a:spcAft>
                <a:spcPts val="0"/>
              </a:spcAft>
              <a:buSzPts val="29800"/>
              <a:buNone/>
              <a:defRPr sz="29800"/>
            </a:lvl2pPr>
            <a:lvl3pPr lvl="2" algn="ctr" rtl="0">
              <a:spcBef>
                <a:spcPts val="0"/>
              </a:spcBef>
              <a:spcAft>
                <a:spcPts val="0"/>
              </a:spcAft>
              <a:buSzPts val="29800"/>
              <a:buNone/>
              <a:defRPr sz="29800"/>
            </a:lvl3pPr>
            <a:lvl4pPr lvl="3" algn="ctr" rtl="0">
              <a:spcBef>
                <a:spcPts val="0"/>
              </a:spcBef>
              <a:spcAft>
                <a:spcPts val="0"/>
              </a:spcAft>
              <a:buSzPts val="29800"/>
              <a:buNone/>
              <a:defRPr sz="29800"/>
            </a:lvl4pPr>
            <a:lvl5pPr lvl="4" algn="ctr" rtl="0">
              <a:spcBef>
                <a:spcPts val="0"/>
              </a:spcBef>
              <a:spcAft>
                <a:spcPts val="0"/>
              </a:spcAft>
              <a:buSzPts val="29800"/>
              <a:buNone/>
              <a:defRPr sz="29800"/>
            </a:lvl5pPr>
            <a:lvl6pPr lvl="5" algn="ctr" rtl="0">
              <a:spcBef>
                <a:spcPts val="0"/>
              </a:spcBef>
              <a:spcAft>
                <a:spcPts val="0"/>
              </a:spcAft>
              <a:buSzPts val="29800"/>
              <a:buNone/>
              <a:defRPr sz="29800"/>
            </a:lvl6pPr>
            <a:lvl7pPr lvl="6" algn="ctr" rtl="0">
              <a:spcBef>
                <a:spcPts val="0"/>
              </a:spcBef>
              <a:spcAft>
                <a:spcPts val="0"/>
              </a:spcAft>
              <a:buSzPts val="29800"/>
              <a:buNone/>
              <a:defRPr sz="29800"/>
            </a:lvl7pPr>
            <a:lvl8pPr lvl="7" algn="ctr" rtl="0">
              <a:spcBef>
                <a:spcPts val="0"/>
              </a:spcBef>
              <a:spcAft>
                <a:spcPts val="0"/>
              </a:spcAft>
              <a:buSzPts val="29800"/>
              <a:buNone/>
              <a:defRPr sz="29800"/>
            </a:lvl8pPr>
            <a:lvl9pPr lvl="8" algn="ctr" rtl="0">
              <a:spcBef>
                <a:spcPts val="0"/>
              </a:spcBef>
              <a:spcAft>
                <a:spcPts val="0"/>
              </a:spcAft>
              <a:buSzPts val="29800"/>
              <a:buNone/>
              <a:defRPr sz="29800"/>
            </a:lvl9pPr>
          </a:lstStyle>
          <a:p>
            <a:r>
              <a:t>xx%</a:t>
            </a:r>
          </a:p>
        </p:txBody>
      </p:sp>
      <p:sp>
        <p:nvSpPr>
          <p:cNvPr id="108" name="Shape 108"/>
          <p:cNvSpPr txBox="1">
            <a:spLocks noGrp="1"/>
          </p:cNvSpPr>
          <p:nvPr>
            <p:ph type="body" idx="1"/>
          </p:nvPr>
        </p:nvSpPr>
        <p:spPr>
          <a:xfrm>
            <a:off x="831200" y="8405933"/>
            <a:ext cx="22721700" cy="3468600"/>
          </a:xfrm>
          <a:prstGeom prst="rect">
            <a:avLst/>
          </a:prstGeom>
        </p:spPr>
        <p:txBody>
          <a:bodyPr spcFirstLastPara="1" wrap="square" lIns="225475" tIns="225475" rIns="225475" bIns="225475" anchor="t" anchorCtr="0"/>
          <a:lstStyle>
            <a:lvl1pPr marL="457200" lvl="0" indent="-527050" algn="ctr" rtl="0">
              <a:spcBef>
                <a:spcPts val="0"/>
              </a:spcBef>
              <a:spcAft>
                <a:spcPts val="0"/>
              </a:spcAft>
              <a:buSzPts val="4700"/>
              <a:buChar char="●"/>
              <a:defRPr/>
            </a:lvl1pPr>
            <a:lvl2pPr marL="914400" lvl="1" indent="-457200" algn="ctr" rtl="0">
              <a:spcBef>
                <a:spcPts val="3800"/>
              </a:spcBef>
              <a:spcAft>
                <a:spcPts val="0"/>
              </a:spcAft>
              <a:buSzPts val="3600"/>
              <a:buChar char="○"/>
              <a:defRPr/>
            </a:lvl2pPr>
            <a:lvl3pPr marL="1371600" lvl="2" indent="-457200" algn="ctr" rtl="0">
              <a:spcBef>
                <a:spcPts val="3800"/>
              </a:spcBef>
              <a:spcAft>
                <a:spcPts val="0"/>
              </a:spcAft>
              <a:buSzPts val="3600"/>
              <a:buChar char="■"/>
              <a:defRPr/>
            </a:lvl3pPr>
            <a:lvl4pPr marL="1828800" lvl="3" indent="-457200" algn="ctr" rtl="0">
              <a:spcBef>
                <a:spcPts val="3800"/>
              </a:spcBef>
              <a:spcAft>
                <a:spcPts val="0"/>
              </a:spcAft>
              <a:buSzPts val="3600"/>
              <a:buChar char="●"/>
              <a:defRPr/>
            </a:lvl4pPr>
            <a:lvl5pPr marL="2286000" lvl="4" indent="-457200" algn="ctr" rtl="0">
              <a:spcBef>
                <a:spcPts val="3800"/>
              </a:spcBef>
              <a:spcAft>
                <a:spcPts val="0"/>
              </a:spcAft>
              <a:buSzPts val="3600"/>
              <a:buChar char="○"/>
              <a:defRPr/>
            </a:lvl5pPr>
            <a:lvl6pPr marL="2743200" lvl="5" indent="-457200" algn="ctr" rtl="0">
              <a:spcBef>
                <a:spcPts val="3800"/>
              </a:spcBef>
              <a:spcAft>
                <a:spcPts val="0"/>
              </a:spcAft>
              <a:buSzPts val="3600"/>
              <a:buChar char="■"/>
              <a:defRPr/>
            </a:lvl6pPr>
            <a:lvl7pPr marL="3200400" lvl="6" indent="-457200" algn="ctr" rtl="0">
              <a:spcBef>
                <a:spcPts val="3800"/>
              </a:spcBef>
              <a:spcAft>
                <a:spcPts val="0"/>
              </a:spcAft>
              <a:buSzPts val="3600"/>
              <a:buChar char="●"/>
              <a:defRPr/>
            </a:lvl7pPr>
            <a:lvl8pPr marL="3657600" lvl="7" indent="-457200" algn="ctr" rtl="0">
              <a:spcBef>
                <a:spcPts val="3800"/>
              </a:spcBef>
              <a:spcAft>
                <a:spcPts val="0"/>
              </a:spcAft>
              <a:buSzPts val="3600"/>
              <a:buChar char="○"/>
              <a:defRPr/>
            </a:lvl8pPr>
            <a:lvl9pPr marL="4114800" lvl="8" indent="-457200" algn="ctr" rtl="0">
              <a:spcBef>
                <a:spcPts val="3800"/>
              </a:spcBef>
              <a:spcAft>
                <a:spcPts val="3800"/>
              </a:spcAft>
              <a:buSzPts val="3600"/>
              <a:buChar char="■"/>
              <a:defRPr/>
            </a:lvl9pPr>
          </a:lstStyle>
          <a:p>
            <a:endParaRPr/>
          </a:p>
        </p:txBody>
      </p:sp>
      <p:sp>
        <p:nvSpPr>
          <p:cNvPr id="109" name="Shape 109"/>
          <p:cNvSpPr txBox="1">
            <a:spLocks noGrp="1"/>
          </p:cNvSpPr>
          <p:nvPr>
            <p:ph type="sldNum" idx="12"/>
          </p:nvPr>
        </p:nvSpPr>
        <p:spPr>
          <a:xfrm>
            <a:off x="22593221" y="12435245"/>
            <a:ext cx="1463400" cy="1049400"/>
          </a:xfrm>
          <a:prstGeom prst="rect">
            <a:avLst/>
          </a:prstGeom>
        </p:spPr>
        <p:txBody>
          <a:bodyPr spcFirstLastPara="1" wrap="square" lIns="225475" tIns="225475" rIns="225475" bIns="2254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0"/>
        <p:cNvGrpSpPr/>
        <p:nvPr/>
      </p:nvGrpSpPr>
      <p:grpSpPr>
        <a:xfrm>
          <a:off x="0" y="0"/>
          <a:ext cx="0" cy="0"/>
          <a:chOff x="0" y="0"/>
          <a:chExt cx="0" cy="0"/>
        </a:xfrm>
      </p:grpSpPr>
      <p:sp>
        <p:nvSpPr>
          <p:cNvPr id="111" name="Shape 111"/>
          <p:cNvSpPr txBox="1">
            <a:spLocks noGrp="1"/>
          </p:cNvSpPr>
          <p:nvPr>
            <p:ph type="sldNum" idx="12"/>
          </p:nvPr>
        </p:nvSpPr>
        <p:spPr>
          <a:xfrm>
            <a:off x="22593221" y="12435245"/>
            <a:ext cx="1463400" cy="1049400"/>
          </a:xfrm>
          <a:prstGeom prst="rect">
            <a:avLst/>
          </a:prstGeom>
        </p:spPr>
        <p:txBody>
          <a:bodyPr spcFirstLastPara="1" wrap="square" lIns="225475" tIns="225475" rIns="225475" bIns="2254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Inner">
  <p:cSld name="Inner">
    <p:spTree>
      <p:nvGrpSpPr>
        <p:cNvPr id="1" name="Shape 16"/>
        <p:cNvGrpSpPr/>
        <p:nvPr/>
      </p:nvGrpSpPr>
      <p:grpSpPr>
        <a:xfrm>
          <a:off x="0" y="0"/>
          <a:ext cx="0" cy="0"/>
          <a:chOff x="0" y="0"/>
          <a:chExt cx="0" cy="0"/>
        </a:xfrm>
      </p:grpSpPr>
      <p:pic>
        <p:nvPicPr>
          <p:cNvPr id="17" name="Shape 17" descr="Marque-WIth-Fade.jpg"/>
          <p:cNvPicPr preferRelativeResize="0"/>
          <p:nvPr/>
        </p:nvPicPr>
        <p:blipFill rotWithShape="1">
          <a:blip r:embed="rId2">
            <a:alphaModFix amt="0"/>
          </a:blip>
          <a:srcRect/>
          <a:stretch/>
        </p:blipFill>
        <p:spPr>
          <a:xfrm>
            <a:off x="5056558" y="1418106"/>
            <a:ext cx="24564101" cy="24564101"/>
          </a:xfrm>
          <a:prstGeom prst="rect">
            <a:avLst/>
          </a:prstGeom>
          <a:noFill/>
          <a:ln>
            <a:noFill/>
          </a:ln>
        </p:spPr>
      </p:pic>
      <p:sp>
        <p:nvSpPr>
          <p:cNvPr id="18" name="Shape 18"/>
          <p:cNvSpPr txBox="1"/>
          <p:nvPr/>
        </p:nvSpPr>
        <p:spPr>
          <a:xfrm>
            <a:off x="1072236" y="12787789"/>
            <a:ext cx="4547767" cy="385392"/>
          </a:xfrm>
          <a:prstGeom prst="rect">
            <a:avLst/>
          </a:prstGeom>
          <a:no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1A6B80"/>
              </a:buClr>
              <a:buSzPts val="500"/>
              <a:buFont typeface="Arial"/>
              <a:buNone/>
            </a:pPr>
            <a:r>
              <a:rPr lang="en-US" sz="2000" b="0" i="0" u="none" strike="noStrike" cap="none">
                <a:solidFill>
                  <a:srgbClr val="1A6B80"/>
                </a:solidFill>
                <a:latin typeface="Arial"/>
                <a:ea typeface="Arial"/>
                <a:cs typeface="Arial"/>
                <a:sym typeface="Arial"/>
              </a:rPr>
              <a:t>International Aid Transparency Initiative</a:t>
            </a:r>
            <a:endParaRPr/>
          </a:p>
        </p:txBody>
      </p:sp>
      <p:sp>
        <p:nvSpPr>
          <p:cNvPr id="19" name="Shape 19"/>
          <p:cNvSpPr txBox="1"/>
          <p:nvPr/>
        </p:nvSpPr>
        <p:spPr>
          <a:xfrm>
            <a:off x="8679079" y="12787800"/>
            <a:ext cx="2972100" cy="385500"/>
          </a:xfrm>
          <a:prstGeom prst="rect">
            <a:avLst/>
          </a:prstGeom>
          <a:no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1A6B80"/>
              </a:buClr>
              <a:buSzPts val="500"/>
              <a:buFont typeface="Arial"/>
              <a:buNone/>
            </a:pPr>
            <a:r>
              <a:rPr lang="en-US" sz="2000">
                <a:solidFill>
                  <a:srgbClr val="1A6B80"/>
                </a:solidFill>
              </a:rPr>
              <a:t>Members Assembly</a:t>
            </a:r>
            <a:endParaRPr sz="2000">
              <a:solidFill>
                <a:srgbClr val="1A6B80"/>
              </a:solidFill>
            </a:endParaRPr>
          </a:p>
          <a:p>
            <a:pPr marL="0" marR="0" lvl="0" indent="0" algn="l" rtl="0">
              <a:lnSpc>
                <a:spcPct val="100000"/>
              </a:lnSpc>
              <a:spcBef>
                <a:spcPts val="0"/>
              </a:spcBef>
              <a:spcAft>
                <a:spcPts val="0"/>
              </a:spcAft>
              <a:buClr>
                <a:srgbClr val="1A6B80"/>
              </a:buClr>
              <a:buSzPts val="500"/>
              <a:buFont typeface="Arial"/>
              <a:buNone/>
            </a:pPr>
            <a:endParaRPr sz="2000">
              <a:solidFill>
                <a:srgbClr val="1A6B80"/>
              </a:solidFill>
            </a:endParaRPr>
          </a:p>
        </p:txBody>
      </p:sp>
      <p:sp>
        <p:nvSpPr>
          <p:cNvPr id="20" name="Shape 20"/>
          <p:cNvSpPr txBox="1">
            <a:spLocks noGrp="1"/>
          </p:cNvSpPr>
          <p:nvPr>
            <p:ph type="sldNum" idx="12"/>
          </p:nvPr>
        </p:nvSpPr>
        <p:spPr>
          <a:xfrm>
            <a:off x="22855856" y="12749955"/>
            <a:ext cx="396826" cy="385392"/>
          </a:xfrm>
          <a:prstGeom prst="rect">
            <a:avLst/>
          </a:prstGeom>
          <a:noFill/>
          <a:ln>
            <a:noFill/>
          </a:ln>
        </p:spPr>
        <p:txBody>
          <a:bodyPr spcFirstLastPara="1" wrap="square" lIns="50800" tIns="50800" rIns="50800" bIns="50800" anchor="t" anchorCtr="0">
            <a:noAutofit/>
          </a:bodyPr>
          <a:lstStyle>
            <a:lvl1pPr marL="0" marR="0" lvl="0" indent="0" algn="ctr" rtl="0">
              <a:lnSpc>
                <a:spcPct val="100000"/>
              </a:lnSpc>
              <a:spcBef>
                <a:spcPts val="0"/>
              </a:spcBef>
              <a:spcAft>
                <a:spcPts val="0"/>
              </a:spcAft>
              <a:buClr>
                <a:srgbClr val="1A6779"/>
              </a:buClr>
              <a:buSzPts val="500"/>
              <a:buFont typeface="Arial"/>
              <a:buNone/>
              <a:defRPr sz="2000" b="0" i="0" u="none" strike="noStrike" cap="none">
                <a:solidFill>
                  <a:srgbClr val="1A6779"/>
                </a:solidFill>
                <a:latin typeface="Arial"/>
                <a:ea typeface="Arial"/>
                <a:cs typeface="Arial"/>
                <a:sym typeface="Arial"/>
              </a:defRPr>
            </a:lvl1pPr>
            <a:lvl2pPr marL="0" marR="0" lvl="1" indent="0" algn="ctr" rtl="0">
              <a:lnSpc>
                <a:spcPct val="100000"/>
              </a:lnSpc>
              <a:spcBef>
                <a:spcPts val="0"/>
              </a:spcBef>
              <a:spcAft>
                <a:spcPts val="0"/>
              </a:spcAft>
              <a:buClr>
                <a:srgbClr val="1A6779"/>
              </a:buClr>
              <a:buSzPts val="500"/>
              <a:buFont typeface="Arial"/>
              <a:buNone/>
              <a:defRPr sz="2000" b="0" i="0" u="none" strike="noStrike" cap="none">
                <a:solidFill>
                  <a:srgbClr val="1A6779"/>
                </a:solidFill>
                <a:latin typeface="Arial"/>
                <a:ea typeface="Arial"/>
                <a:cs typeface="Arial"/>
                <a:sym typeface="Arial"/>
              </a:defRPr>
            </a:lvl2pPr>
            <a:lvl3pPr marL="0" marR="0" lvl="2" indent="0" algn="ctr" rtl="0">
              <a:lnSpc>
                <a:spcPct val="100000"/>
              </a:lnSpc>
              <a:spcBef>
                <a:spcPts val="0"/>
              </a:spcBef>
              <a:spcAft>
                <a:spcPts val="0"/>
              </a:spcAft>
              <a:buClr>
                <a:srgbClr val="1A6779"/>
              </a:buClr>
              <a:buSzPts val="500"/>
              <a:buFont typeface="Arial"/>
              <a:buNone/>
              <a:defRPr sz="2000" b="0" i="0" u="none" strike="noStrike" cap="none">
                <a:solidFill>
                  <a:srgbClr val="1A6779"/>
                </a:solidFill>
                <a:latin typeface="Arial"/>
                <a:ea typeface="Arial"/>
                <a:cs typeface="Arial"/>
                <a:sym typeface="Arial"/>
              </a:defRPr>
            </a:lvl3pPr>
            <a:lvl4pPr marL="0" marR="0" lvl="3" indent="0" algn="ctr" rtl="0">
              <a:lnSpc>
                <a:spcPct val="100000"/>
              </a:lnSpc>
              <a:spcBef>
                <a:spcPts val="0"/>
              </a:spcBef>
              <a:spcAft>
                <a:spcPts val="0"/>
              </a:spcAft>
              <a:buClr>
                <a:srgbClr val="1A6779"/>
              </a:buClr>
              <a:buSzPts val="500"/>
              <a:buFont typeface="Arial"/>
              <a:buNone/>
              <a:defRPr sz="2000" b="0" i="0" u="none" strike="noStrike" cap="none">
                <a:solidFill>
                  <a:srgbClr val="1A6779"/>
                </a:solidFill>
                <a:latin typeface="Arial"/>
                <a:ea typeface="Arial"/>
                <a:cs typeface="Arial"/>
                <a:sym typeface="Arial"/>
              </a:defRPr>
            </a:lvl4pPr>
            <a:lvl5pPr marL="0" marR="0" lvl="4" indent="0" algn="ctr" rtl="0">
              <a:lnSpc>
                <a:spcPct val="100000"/>
              </a:lnSpc>
              <a:spcBef>
                <a:spcPts val="0"/>
              </a:spcBef>
              <a:spcAft>
                <a:spcPts val="0"/>
              </a:spcAft>
              <a:buClr>
                <a:srgbClr val="1A6779"/>
              </a:buClr>
              <a:buSzPts val="500"/>
              <a:buFont typeface="Arial"/>
              <a:buNone/>
              <a:defRPr sz="2000" b="0" i="0" u="none" strike="noStrike" cap="none">
                <a:solidFill>
                  <a:srgbClr val="1A6779"/>
                </a:solidFill>
                <a:latin typeface="Arial"/>
                <a:ea typeface="Arial"/>
                <a:cs typeface="Arial"/>
                <a:sym typeface="Arial"/>
              </a:defRPr>
            </a:lvl5pPr>
            <a:lvl6pPr marL="0" marR="0" lvl="5" indent="0" algn="ctr" rtl="0">
              <a:lnSpc>
                <a:spcPct val="100000"/>
              </a:lnSpc>
              <a:spcBef>
                <a:spcPts val="0"/>
              </a:spcBef>
              <a:spcAft>
                <a:spcPts val="0"/>
              </a:spcAft>
              <a:buClr>
                <a:srgbClr val="1A6779"/>
              </a:buClr>
              <a:buSzPts val="500"/>
              <a:buFont typeface="Arial"/>
              <a:buNone/>
              <a:defRPr sz="2000" b="0" i="0" u="none" strike="noStrike" cap="none">
                <a:solidFill>
                  <a:srgbClr val="1A6779"/>
                </a:solidFill>
                <a:latin typeface="Arial"/>
                <a:ea typeface="Arial"/>
                <a:cs typeface="Arial"/>
                <a:sym typeface="Arial"/>
              </a:defRPr>
            </a:lvl6pPr>
            <a:lvl7pPr marL="0" marR="0" lvl="6" indent="0" algn="ctr" rtl="0">
              <a:lnSpc>
                <a:spcPct val="100000"/>
              </a:lnSpc>
              <a:spcBef>
                <a:spcPts val="0"/>
              </a:spcBef>
              <a:spcAft>
                <a:spcPts val="0"/>
              </a:spcAft>
              <a:buClr>
                <a:srgbClr val="1A6779"/>
              </a:buClr>
              <a:buSzPts val="500"/>
              <a:buFont typeface="Arial"/>
              <a:buNone/>
              <a:defRPr sz="2000" b="0" i="0" u="none" strike="noStrike" cap="none">
                <a:solidFill>
                  <a:srgbClr val="1A6779"/>
                </a:solidFill>
                <a:latin typeface="Arial"/>
                <a:ea typeface="Arial"/>
                <a:cs typeface="Arial"/>
                <a:sym typeface="Arial"/>
              </a:defRPr>
            </a:lvl7pPr>
            <a:lvl8pPr marL="0" marR="0" lvl="7" indent="0" algn="ctr" rtl="0">
              <a:lnSpc>
                <a:spcPct val="100000"/>
              </a:lnSpc>
              <a:spcBef>
                <a:spcPts val="0"/>
              </a:spcBef>
              <a:spcAft>
                <a:spcPts val="0"/>
              </a:spcAft>
              <a:buClr>
                <a:srgbClr val="1A6779"/>
              </a:buClr>
              <a:buSzPts val="500"/>
              <a:buFont typeface="Arial"/>
              <a:buNone/>
              <a:defRPr sz="2000" b="0" i="0" u="none" strike="noStrike" cap="none">
                <a:solidFill>
                  <a:srgbClr val="1A6779"/>
                </a:solidFill>
                <a:latin typeface="Arial"/>
                <a:ea typeface="Arial"/>
                <a:cs typeface="Arial"/>
                <a:sym typeface="Arial"/>
              </a:defRPr>
            </a:lvl8pPr>
            <a:lvl9pPr marL="0" marR="0" lvl="8" indent="0" algn="ctr" rtl="0">
              <a:lnSpc>
                <a:spcPct val="100000"/>
              </a:lnSpc>
              <a:spcBef>
                <a:spcPts val="0"/>
              </a:spcBef>
              <a:spcAft>
                <a:spcPts val="0"/>
              </a:spcAft>
              <a:buClr>
                <a:srgbClr val="1A6779"/>
              </a:buClr>
              <a:buSzPts val="500"/>
              <a:buFont typeface="Arial"/>
              <a:buNone/>
              <a:defRPr sz="2000" b="0" i="0" u="none" strike="noStrike" cap="none">
                <a:solidFill>
                  <a:srgbClr val="1A6779"/>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sz="2400">
              <a:solidFill>
                <a:srgbClr val="000000"/>
              </a:solidFill>
              <a:latin typeface="Helvetica Neue Light"/>
              <a:ea typeface="Helvetica Neue Light"/>
              <a:cs typeface="Helvetica Neue Light"/>
              <a:sym typeface="Helvetica Neue Light"/>
            </a:endParaRPr>
          </a:p>
        </p:txBody>
      </p:sp>
      <p:cxnSp>
        <p:nvCxnSpPr>
          <p:cNvPr id="21" name="Shape 21"/>
          <p:cNvCxnSpPr/>
          <p:nvPr/>
        </p:nvCxnSpPr>
        <p:spPr>
          <a:xfrm>
            <a:off x="1124370" y="12534806"/>
            <a:ext cx="22135258" cy="1"/>
          </a:xfrm>
          <a:prstGeom prst="straightConnector1">
            <a:avLst/>
          </a:prstGeom>
          <a:noFill/>
          <a:ln w="12700" cap="flat" cmpd="sng">
            <a:solidFill>
              <a:srgbClr val="1A6779"/>
            </a:solidFill>
            <a:prstDash val="solid"/>
            <a:miter lim="400000"/>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bg>
      <p:bgPr>
        <a:noFill/>
        <a:effectLst/>
      </p:bgPr>
    </p:bg>
    <p:spTree>
      <p:nvGrpSpPr>
        <p:cNvPr id="1" name="Shape 26"/>
        <p:cNvGrpSpPr/>
        <p:nvPr/>
      </p:nvGrpSpPr>
      <p:grpSpPr>
        <a:xfrm>
          <a:off x="0" y="0"/>
          <a:ext cx="0" cy="0"/>
          <a:chOff x="0" y="0"/>
          <a:chExt cx="0" cy="0"/>
        </a:xfrm>
      </p:grpSpPr>
      <p:sp>
        <p:nvSpPr>
          <p:cNvPr id="27" name="Shape 27"/>
          <p:cNvSpPr txBox="1">
            <a:spLocks noGrp="1"/>
          </p:cNvSpPr>
          <p:nvPr>
            <p:ph type="ctrTitle"/>
          </p:nvPr>
        </p:nvSpPr>
        <p:spPr>
          <a:xfrm>
            <a:off x="831222" y="1985533"/>
            <a:ext cx="22721400" cy="5473200"/>
          </a:xfrm>
          <a:prstGeom prst="rect">
            <a:avLst/>
          </a:prstGeom>
        </p:spPr>
        <p:txBody>
          <a:bodyPr spcFirstLastPara="1" wrap="square" lIns="225475" tIns="225475" rIns="225475" bIns="225475" anchor="b" anchorCtr="0"/>
          <a:lstStyle>
            <a:lvl1pPr lvl="0" algn="ctr" rtl="0">
              <a:spcBef>
                <a:spcPts val="0"/>
              </a:spcBef>
              <a:spcAft>
                <a:spcPts val="0"/>
              </a:spcAft>
              <a:buSzPts val="13000"/>
              <a:buNone/>
              <a:defRPr sz="13000"/>
            </a:lvl1pPr>
            <a:lvl2pPr lvl="1" algn="ctr" rtl="0">
              <a:spcBef>
                <a:spcPts val="0"/>
              </a:spcBef>
              <a:spcAft>
                <a:spcPts val="0"/>
              </a:spcAft>
              <a:buSzPts val="13000"/>
              <a:buNone/>
              <a:defRPr sz="13000"/>
            </a:lvl2pPr>
            <a:lvl3pPr lvl="2" algn="ctr" rtl="0">
              <a:spcBef>
                <a:spcPts val="0"/>
              </a:spcBef>
              <a:spcAft>
                <a:spcPts val="0"/>
              </a:spcAft>
              <a:buSzPts val="13000"/>
              <a:buNone/>
              <a:defRPr sz="13000"/>
            </a:lvl3pPr>
            <a:lvl4pPr lvl="3" algn="ctr" rtl="0">
              <a:spcBef>
                <a:spcPts val="0"/>
              </a:spcBef>
              <a:spcAft>
                <a:spcPts val="0"/>
              </a:spcAft>
              <a:buSzPts val="13000"/>
              <a:buNone/>
              <a:defRPr sz="13000"/>
            </a:lvl4pPr>
            <a:lvl5pPr lvl="4" algn="ctr" rtl="0">
              <a:spcBef>
                <a:spcPts val="0"/>
              </a:spcBef>
              <a:spcAft>
                <a:spcPts val="0"/>
              </a:spcAft>
              <a:buSzPts val="13000"/>
              <a:buNone/>
              <a:defRPr sz="13000"/>
            </a:lvl5pPr>
            <a:lvl6pPr lvl="5" algn="ctr" rtl="0">
              <a:spcBef>
                <a:spcPts val="0"/>
              </a:spcBef>
              <a:spcAft>
                <a:spcPts val="0"/>
              </a:spcAft>
              <a:buSzPts val="13000"/>
              <a:buNone/>
              <a:defRPr sz="13000"/>
            </a:lvl6pPr>
            <a:lvl7pPr lvl="6" algn="ctr" rtl="0">
              <a:spcBef>
                <a:spcPts val="0"/>
              </a:spcBef>
              <a:spcAft>
                <a:spcPts val="0"/>
              </a:spcAft>
              <a:buSzPts val="13000"/>
              <a:buNone/>
              <a:defRPr sz="13000"/>
            </a:lvl7pPr>
            <a:lvl8pPr lvl="7" algn="ctr" rtl="0">
              <a:spcBef>
                <a:spcPts val="0"/>
              </a:spcBef>
              <a:spcAft>
                <a:spcPts val="0"/>
              </a:spcAft>
              <a:buSzPts val="13000"/>
              <a:buNone/>
              <a:defRPr sz="13000"/>
            </a:lvl8pPr>
            <a:lvl9pPr lvl="8" algn="ctr" rtl="0">
              <a:spcBef>
                <a:spcPts val="0"/>
              </a:spcBef>
              <a:spcAft>
                <a:spcPts val="0"/>
              </a:spcAft>
              <a:buSzPts val="13000"/>
              <a:buNone/>
              <a:defRPr sz="13000"/>
            </a:lvl9pPr>
          </a:lstStyle>
          <a:p>
            <a:endParaRPr/>
          </a:p>
        </p:txBody>
      </p:sp>
      <p:sp>
        <p:nvSpPr>
          <p:cNvPr id="28" name="Shape 28"/>
          <p:cNvSpPr txBox="1">
            <a:spLocks noGrp="1"/>
          </p:cNvSpPr>
          <p:nvPr>
            <p:ph type="subTitle" idx="1"/>
          </p:nvPr>
        </p:nvSpPr>
        <p:spPr>
          <a:xfrm>
            <a:off x="831200" y="7557667"/>
            <a:ext cx="22721400" cy="2114400"/>
          </a:xfrm>
          <a:prstGeom prst="rect">
            <a:avLst/>
          </a:prstGeom>
        </p:spPr>
        <p:txBody>
          <a:bodyPr spcFirstLastPara="1" wrap="square" lIns="225475" tIns="225475" rIns="225475" bIns="225475" anchor="t" anchorCtr="0"/>
          <a:lstStyle>
            <a:lvl1pPr lvl="0" algn="ctr" rtl="0">
              <a:lnSpc>
                <a:spcPct val="100000"/>
              </a:lnSpc>
              <a:spcBef>
                <a:spcPts val="0"/>
              </a:spcBef>
              <a:spcAft>
                <a:spcPts val="0"/>
              </a:spcAft>
              <a:buSzPts val="7000"/>
              <a:buNone/>
              <a:defRPr sz="7000"/>
            </a:lvl1pPr>
            <a:lvl2pPr lvl="1" algn="ctr" rtl="0">
              <a:lnSpc>
                <a:spcPct val="100000"/>
              </a:lnSpc>
              <a:spcBef>
                <a:spcPts val="0"/>
              </a:spcBef>
              <a:spcAft>
                <a:spcPts val="0"/>
              </a:spcAft>
              <a:buSzPts val="7000"/>
              <a:buNone/>
              <a:defRPr sz="7000"/>
            </a:lvl2pPr>
            <a:lvl3pPr lvl="2" algn="ctr" rtl="0">
              <a:lnSpc>
                <a:spcPct val="100000"/>
              </a:lnSpc>
              <a:spcBef>
                <a:spcPts val="0"/>
              </a:spcBef>
              <a:spcAft>
                <a:spcPts val="0"/>
              </a:spcAft>
              <a:buSzPts val="7000"/>
              <a:buNone/>
              <a:defRPr sz="7000"/>
            </a:lvl3pPr>
            <a:lvl4pPr lvl="3" algn="ctr" rtl="0">
              <a:lnSpc>
                <a:spcPct val="100000"/>
              </a:lnSpc>
              <a:spcBef>
                <a:spcPts val="0"/>
              </a:spcBef>
              <a:spcAft>
                <a:spcPts val="0"/>
              </a:spcAft>
              <a:buSzPts val="7000"/>
              <a:buNone/>
              <a:defRPr sz="7000"/>
            </a:lvl4pPr>
            <a:lvl5pPr lvl="4" algn="ctr" rtl="0">
              <a:lnSpc>
                <a:spcPct val="100000"/>
              </a:lnSpc>
              <a:spcBef>
                <a:spcPts val="0"/>
              </a:spcBef>
              <a:spcAft>
                <a:spcPts val="0"/>
              </a:spcAft>
              <a:buSzPts val="7000"/>
              <a:buNone/>
              <a:defRPr sz="7000"/>
            </a:lvl5pPr>
            <a:lvl6pPr lvl="5" algn="ctr" rtl="0">
              <a:lnSpc>
                <a:spcPct val="100000"/>
              </a:lnSpc>
              <a:spcBef>
                <a:spcPts val="0"/>
              </a:spcBef>
              <a:spcAft>
                <a:spcPts val="0"/>
              </a:spcAft>
              <a:buSzPts val="7000"/>
              <a:buNone/>
              <a:defRPr sz="7000"/>
            </a:lvl6pPr>
            <a:lvl7pPr lvl="6" algn="ctr" rtl="0">
              <a:lnSpc>
                <a:spcPct val="100000"/>
              </a:lnSpc>
              <a:spcBef>
                <a:spcPts val="0"/>
              </a:spcBef>
              <a:spcAft>
                <a:spcPts val="0"/>
              </a:spcAft>
              <a:buSzPts val="7000"/>
              <a:buNone/>
              <a:defRPr sz="7000"/>
            </a:lvl7pPr>
            <a:lvl8pPr lvl="7" algn="ctr" rtl="0">
              <a:lnSpc>
                <a:spcPct val="100000"/>
              </a:lnSpc>
              <a:spcBef>
                <a:spcPts val="0"/>
              </a:spcBef>
              <a:spcAft>
                <a:spcPts val="0"/>
              </a:spcAft>
              <a:buSzPts val="7000"/>
              <a:buNone/>
              <a:defRPr sz="7000"/>
            </a:lvl8pPr>
            <a:lvl9pPr lvl="8" algn="ctr" rtl="0">
              <a:lnSpc>
                <a:spcPct val="100000"/>
              </a:lnSpc>
              <a:spcBef>
                <a:spcPts val="0"/>
              </a:spcBef>
              <a:spcAft>
                <a:spcPts val="0"/>
              </a:spcAft>
              <a:buSzPts val="7000"/>
              <a:buNone/>
              <a:defRPr sz="7000"/>
            </a:lvl9pPr>
          </a:lstStyle>
          <a:p>
            <a:endParaRPr/>
          </a:p>
        </p:txBody>
      </p:sp>
      <p:sp>
        <p:nvSpPr>
          <p:cNvPr id="29" name="Shape 29"/>
          <p:cNvSpPr txBox="1">
            <a:spLocks noGrp="1"/>
          </p:cNvSpPr>
          <p:nvPr>
            <p:ph type="sldNum" idx="12"/>
          </p:nvPr>
        </p:nvSpPr>
        <p:spPr>
          <a:xfrm>
            <a:off x="22593221" y="12435245"/>
            <a:ext cx="1463400" cy="1049400"/>
          </a:xfrm>
          <a:prstGeom prst="rect">
            <a:avLst/>
          </a:prstGeom>
        </p:spPr>
        <p:txBody>
          <a:bodyPr spcFirstLastPara="1" wrap="square" lIns="225475" tIns="225475" rIns="225475" bIns="2254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noFill/>
        <a:effectLst/>
      </p:bgPr>
    </p:bg>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831200" y="5735600"/>
            <a:ext cx="22721400" cy="2244600"/>
          </a:xfrm>
          <a:prstGeom prst="rect">
            <a:avLst/>
          </a:prstGeom>
        </p:spPr>
        <p:txBody>
          <a:bodyPr spcFirstLastPara="1" wrap="square" lIns="225475" tIns="225475" rIns="225475" bIns="225475" anchor="ctr" anchorCtr="0"/>
          <a:lstStyle>
            <a:lvl1pPr lvl="0" algn="ctr" rtl="0">
              <a:spcBef>
                <a:spcPts val="0"/>
              </a:spcBef>
              <a:spcAft>
                <a:spcPts val="0"/>
              </a:spcAft>
              <a:buSzPts val="8900"/>
              <a:buNone/>
              <a:defRPr sz="8900"/>
            </a:lvl1pPr>
            <a:lvl2pPr lvl="1" algn="ctr" rtl="0">
              <a:spcBef>
                <a:spcPts val="0"/>
              </a:spcBef>
              <a:spcAft>
                <a:spcPts val="0"/>
              </a:spcAft>
              <a:buSzPts val="8900"/>
              <a:buNone/>
              <a:defRPr sz="8900"/>
            </a:lvl2pPr>
            <a:lvl3pPr lvl="2" algn="ctr" rtl="0">
              <a:spcBef>
                <a:spcPts val="0"/>
              </a:spcBef>
              <a:spcAft>
                <a:spcPts val="0"/>
              </a:spcAft>
              <a:buSzPts val="8900"/>
              <a:buNone/>
              <a:defRPr sz="8900"/>
            </a:lvl3pPr>
            <a:lvl4pPr lvl="3" algn="ctr" rtl="0">
              <a:spcBef>
                <a:spcPts val="0"/>
              </a:spcBef>
              <a:spcAft>
                <a:spcPts val="0"/>
              </a:spcAft>
              <a:buSzPts val="8900"/>
              <a:buNone/>
              <a:defRPr sz="8900"/>
            </a:lvl4pPr>
            <a:lvl5pPr lvl="4" algn="ctr" rtl="0">
              <a:spcBef>
                <a:spcPts val="0"/>
              </a:spcBef>
              <a:spcAft>
                <a:spcPts val="0"/>
              </a:spcAft>
              <a:buSzPts val="8900"/>
              <a:buNone/>
              <a:defRPr sz="8900"/>
            </a:lvl5pPr>
            <a:lvl6pPr lvl="5" algn="ctr" rtl="0">
              <a:spcBef>
                <a:spcPts val="0"/>
              </a:spcBef>
              <a:spcAft>
                <a:spcPts val="0"/>
              </a:spcAft>
              <a:buSzPts val="8900"/>
              <a:buNone/>
              <a:defRPr sz="8900"/>
            </a:lvl6pPr>
            <a:lvl7pPr lvl="6" algn="ctr" rtl="0">
              <a:spcBef>
                <a:spcPts val="0"/>
              </a:spcBef>
              <a:spcAft>
                <a:spcPts val="0"/>
              </a:spcAft>
              <a:buSzPts val="8900"/>
              <a:buNone/>
              <a:defRPr sz="8900"/>
            </a:lvl7pPr>
            <a:lvl8pPr lvl="7" algn="ctr" rtl="0">
              <a:spcBef>
                <a:spcPts val="0"/>
              </a:spcBef>
              <a:spcAft>
                <a:spcPts val="0"/>
              </a:spcAft>
              <a:buSzPts val="8900"/>
              <a:buNone/>
              <a:defRPr sz="8900"/>
            </a:lvl8pPr>
            <a:lvl9pPr lvl="8" algn="ctr" rtl="0">
              <a:spcBef>
                <a:spcPts val="0"/>
              </a:spcBef>
              <a:spcAft>
                <a:spcPts val="0"/>
              </a:spcAft>
              <a:buSzPts val="8900"/>
              <a:buNone/>
              <a:defRPr sz="8900"/>
            </a:lvl9pPr>
          </a:lstStyle>
          <a:p>
            <a:endParaRPr/>
          </a:p>
        </p:txBody>
      </p:sp>
      <p:sp>
        <p:nvSpPr>
          <p:cNvPr id="32" name="Shape 32"/>
          <p:cNvSpPr txBox="1">
            <a:spLocks noGrp="1"/>
          </p:cNvSpPr>
          <p:nvPr>
            <p:ph type="sldNum" idx="12"/>
          </p:nvPr>
        </p:nvSpPr>
        <p:spPr>
          <a:xfrm>
            <a:off x="22593221" y="12435245"/>
            <a:ext cx="1463400" cy="1049400"/>
          </a:xfrm>
          <a:prstGeom prst="rect">
            <a:avLst/>
          </a:prstGeom>
        </p:spPr>
        <p:txBody>
          <a:bodyPr spcFirstLastPara="1" wrap="square" lIns="225475" tIns="225475" rIns="225475" bIns="2254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noFill/>
        <a:effectLst/>
      </p:bgPr>
    </p:bg>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831200" y="1186733"/>
            <a:ext cx="22721400" cy="1527300"/>
          </a:xfrm>
          <a:prstGeom prst="rect">
            <a:avLst/>
          </a:prstGeom>
        </p:spPr>
        <p:txBody>
          <a:bodyPr spcFirstLastPara="1" wrap="square" lIns="225475" tIns="225475" rIns="225475" bIns="225475" anchor="t" anchorCtr="0"/>
          <a:lstStyle>
            <a:lvl1pPr lvl="0" rtl="0">
              <a:spcBef>
                <a:spcPts val="0"/>
              </a:spcBef>
              <a:spcAft>
                <a:spcPts val="0"/>
              </a:spcAft>
              <a:buSzPts val="7000"/>
              <a:buNone/>
              <a:defRPr/>
            </a:lvl1pPr>
            <a:lvl2pPr lvl="1" rtl="0">
              <a:spcBef>
                <a:spcPts val="0"/>
              </a:spcBef>
              <a:spcAft>
                <a:spcPts val="0"/>
              </a:spcAft>
              <a:buSzPts val="7000"/>
              <a:buNone/>
              <a:defRPr/>
            </a:lvl2pPr>
            <a:lvl3pPr lvl="2" rtl="0">
              <a:spcBef>
                <a:spcPts val="0"/>
              </a:spcBef>
              <a:spcAft>
                <a:spcPts val="0"/>
              </a:spcAft>
              <a:buSzPts val="7000"/>
              <a:buNone/>
              <a:defRPr/>
            </a:lvl3pPr>
            <a:lvl4pPr lvl="3" rtl="0">
              <a:spcBef>
                <a:spcPts val="0"/>
              </a:spcBef>
              <a:spcAft>
                <a:spcPts val="0"/>
              </a:spcAft>
              <a:buSzPts val="7000"/>
              <a:buNone/>
              <a:defRPr/>
            </a:lvl4pPr>
            <a:lvl5pPr lvl="4" rtl="0">
              <a:spcBef>
                <a:spcPts val="0"/>
              </a:spcBef>
              <a:spcAft>
                <a:spcPts val="0"/>
              </a:spcAft>
              <a:buSzPts val="7000"/>
              <a:buNone/>
              <a:defRPr/>
            </a:lvl5pPr>
            <a:lvl6pPr lvl="5" rtl="0">
              <a:spcBef>
                <a:spcPts val="0"/>
              </a:spcBef>
              <a:spcAft>
                <a:spcPts val="0"/>
              </a:spcAft>
              <a:buSzPts val="7000"/>
              <a:buNone/>
              <a:defRPr/>
            </a:lvl6pPr>
            <a:lvl7pPr lvl="6" rtl="0">
              <a:spcBef>
                <a:spcPts val="0"/>
              </a:spcBef>
              <a:spcAft>
                <a:spcPts val="0"/>
              </a:spcAft>
              <a:buSzPts val="7000"/>
              <a:buNone/>
              <a:defRPr/>
            </a:lvl7pPr>
            <a:lvl8pPr lvl="7" rtl="0">
              <a:spcBef>
                <a:spcPts val="0"/>
              </a:spcBef>
              <a:spcAft>
                <a:spcPts val="0"/>
              </a:spcAft>
              <a:buSzPts val="7000"/>
              <a:buNone/>
              <a:defRPr/>
            </a:lvl8pPr>
            <a:lvl9pPr lvl="8" rtl="0">
              <a:spcBef>
                <a:spcPts val="0"/>
              </a:spcBef>
              <a:spcAft>
                <a:spcPts val="0"/>
              </a:spcAft>
              <a:buSzPts val="7000"/>
              <a:buNone/>
              <a:defRPr/>
            </a:lvl9pPr>
          </a:lstStyle>
          <a:p>
            <a:endParaRPr/>
          </a:p>
        </p:txBody>
      </p:sp>
      <p:sp>
        <p:nvSpPr>
          <p:cNvPr id="35" name="Shape 35"/>
          <p:cNvSpPr txBox="1">
            <a:spLocks noGrp="1"/>
          </p:cNvSpPr>
          <p:nvPr>
            <p:ph type="body" idx="1"/>
          </p:nvPr>
        </p:nvSpPr>
        <p:spPr>
          <a:xfrm>
            <a:off x="831200" y="3073267"/>
            <a:ext cx="22721400" cy="9110400"/>
          </a:xfrm>
          <a:prstGeom prst="rect">
            <a:avLst/>
          </a:prstGeom>
        </p:spPr>
        <p:txBody>
          <a:bodyPr spcFirstLastPara="1" wrap="square" lIns="225475" tIns="225475" rIns="225475" bIns="225475" anchor="t" anchorCtr="0"/>
          <a:lstStyle>
            <a:lvl1pPr marL="457200" lvl="0" indent="-527050" rtl="0">
              <a:spcBef>
                <a:spcPts val="0"/>
              </a:spcBef>
              <a:spcAft>
                <a:spcPts val="0"/>
              </a:spcAft>
              <a:buSzPts val="4700"/>
              <a:buChar char="●"/>
              <a:defRPr/>
            </a:lvl1pPr>
            <a:lvl2pPr marL="914400" lvl="1" indent="-457200" rtl="0">
              <a:spcBef>
                <a:spcPts val="3800"/>
              </a:spcBef>
              <a:spcAft>
                <a:spcPts val="0"/>
              </a:spcAft>
              <a:buSzPts val="3600"/>
              <a:buChar char="○"/>
              <a:defRPr/>
            </a:lvl2pPr>
            <a:lvl3pPr marL="1371600" lvl="2" indent="-457200" rtl="0">
              <a:spcBef>
                <a:spcPts val="3800"/>
              </a:spcBef>
              <a:spcAft>
                <a:spcPts val="0"/>
              </a:spcAft>
              <a:buSzPts val="3600"/>
              <a:buChar char="■"/>
              <a:defRPr/>
            </a:lvl3pPr>
            <a:lvl4pPr marL="1828800" lvl="3" indent="-457200" rtl="0">
              <a:spcBef>
                <a:spcPts val="3800"/>
              </a:spcBef>
              <a:spcAft>
                <a:spcPts val="0"/>
              </a:spcAft>
              <a:buSzPts val="3600"/>
              <a:buChar char="●"/>
              <a:defRPr/>
            </a:lvl4pPr>
            <a:lvl5pPr marL="2286000" lvl="4" indent="-457200" rtl="0">
              <a:spcBef>
                <a:spcPts val="3800"/>
              </a:spcBef>
              <a:spcAft>
                <a:spcPts val="0"/>
              </a:spcAft>
              <a:buSzPts val="3600"/>
              <a:buChar char="○"/>
              <a:defRPr/>
            </a:lvl5pPr>
            <a:lvl6pPr marL="2743200" lvl="5" indent="-457200" rtl="0">
              <a:spcBef>
                <a:spcPts val="3800"/>
              </a:spcBef>
              <a:spcAft>
                <a:spcPts val="0"/>
              </a:spcAft>
              <a:buSzPts val="3600"/>
              <a:buChar char="■"/>
              <a:defRPr/>
            </a:lvl6pPr>
            <a:lvl7pPr marL="3200400" lvl="6" indent="-457200" rtl="0">
              <a:spcBef>
                <a:spcPts val="3800"/>
              </a:spcBef>
              <a:spcAft>
                <a:spcPts val="0"/>
              </a:spcAft>
              <a:buSzPts val="3600"/>
              <a:buChar char="●"/>
              <a:defRPr/>
            </a:lvl7pPr>
            <a:lvl8pPr marL="3657600" lvl="7" indent="-457200" rtl="0">
              <a:spcBef>
                <a:spcPts val="3800"/>
              </a:spcBef>
              <a:spcAft>
                <a:spcPts val="0"/>
              </a:spcAft>
              <a:buSzPts val="3600"/>
              <a:buChar char="○"/>
              <a:defRPr/>
            </a:lvl8pPr>
            <a:lvl9pPr marL="4114800" lvl="8" indent="-457200" rtl="0">
              <a:spcBef>
                <a:spcPts val="3800"/>
              </a:spcBef>
              <a:spcAft>
                <a:spcPts val="3800"/>
              </a:spcAft>
              <a:buSzPts val="3600"/>
              <a:buChar char="■"/>
              <a:defRPr/>
            </a:lvl9pPr>
          </a:lstStyle>
          <a:p>
            <a:endParaRPr/>
          </a:p>
        </p:txBody>
      </p:sp>
      <p:sp>
        <p:nvSpPr>
          <p:cNvPr id="36" name="Shape 36"/>
          <p:cNvSpPr txBox="1">
            <a:spLocks noGrp="1"/>
          </p:cNvSpPr>
          <p:nvPr>
            <p:ph type="sldNum" idx="12"/>
          </p:nvPr>
        </p:nvSpPr>
        <p:spPr>
          <a:xfrm>
            <a:off x="22593221" y="12435245"/>
            <a:ext cx="1463400" cy="1049400"/>
          </a:xfrm>
          <a:prstGeom prst="rect">
            <a:avLst/>
          </a:prstGeom>
        </p:spPr>
        <p:txBody>
          <a:bodyPr spcFirstLastPara="1" wrap="square" lIns="225475" tIns="225475" rIns="225475" bIns="2254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noFill/>
        <a:effectLst/>
      </p:bgPr>
    </p:bg>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831200" y="1186733"/>
            <a:ext cx="22721400" cy="1527300"/>
          </a:xfrm>
          <a:prstGeom prst="rect">
            <a:avLst/>
          </a:prstGeom>
        </p:spPr>
        <p:txBody>
          <a:bodyPr spcFirstLastPara="1" wrap="square" lIns="225475" tIns="225475" rIns="225475" bIns="225475" anchor="t" anchorCtr="0"/>
          <a:lstStyle>
            <a:lvl1pPr lvl="0" rtl="0">
              <a:spcBef>
                <a:spcPts val="0"/>
              </a:spcBef>
              <a:spcAft>
                <a:spcPts val="0"/>
              </a:spcAft>
              <a:buSzPts val="7000"/>
              <a:buNone/>
              <a:defRPr/>
            </a:lvl1pPr>
            <a:lvl2pPr lvl="1" rtl="0">
              <a:spcBef>
                <a:spcPts val="0"/>
              </a:spcBef>
              <a:spcAft>
                <a:spcPts val="0"/>
              </a:spcAft>
              <a:buSzPts val="7000"/>
              <a:buNone/>
              <a:defRPr/>
            </a:lvl2pPr>
            <a:lvl3pPr lvl="2" rtl="0">
              <a:spcBef>
                <a:spcPts val="0"/>
              </a:spcBef>
              <a:spcAft>
                <a:spcPts val="0"/>
              </a:spcAft>
              <a:buSzPts val="7000"/>
              <a:buNone/>
              <a:defRPr/>
            </a:lvl3pPr>
            <a:lvl4pPr lvl="3" rtl="0">
              <a:spcBef>
                <a:spcPts val="0"/>
              </a:spcBef>
              <a:spcAft>
                <a:spcPts val="0"/>
              </a:spcAft>
              <a:buSzPts val="7000"/>
              <a:buNone/>
              <a:defRPr/>
            </a:lvl4pPr>
            <a:lvl5pPr lvl="4" rtl="0">
              <a:spcBef>
                <a:spcPts val="0"/>
              </a:spcBef>
              <a:spcAft>
                <a:spcPts val="0"/>
              </a:spcAft>
              <a:buSzPts val="7000"/>
              <a:buNone/>
              <a:defRPr/>
            </a:lvl5pPr>
            <a:lvl6pPr lvl="5" rtl="0">
              <a:spcBef>
                <a:spcPts val="0"/>
              </a:spcBef>
              <a:spcAft>
                <a:spcPts val="0"/>
              </a:spcAft>
              <a:buSzPts val="7000"/>
              <a:buNone/>
              <a:defRPr/>
            </a:lvl6pPr>
            <a:lvl7pPr lvl="6" rtl="0">
              <a:spcBef>
                <a:spcPts val="0"/>
              </a:spcBef>
              <a:spcAft>
                <a:spcPts val="0"/>
              </a:spcAft>
              <a:buSzPts val="7000"/>
              <a:buNone/>
              <a:defRPr/>
            </a:lvl7pPr>
            <a:lvl8pPr lvl="7" rtl="0">
              <a:spcBef>
                <a:spcPts val="0"/>
              </a:spcBef>
              <a:spcAft>
                <a:spcPts val="0"/>
              </a:spcAft>
              <a:buSzPts val="7000"/>
              <a:buNone/>
              <a:defRPr/>
            </a:lvl8pPr>
            <a:lvl9pPr lvl="8" rtl="0">
              <a:spcBef>
                <a:spcPts val="0"/>
              </a:spcBef>
              <a:spcAft>
                <a:spcPts val="0"/>
              </a:spcAft>
              <a:buSzPts val="7000"/>
              <a:buNone/>
              <a:defRPr/>
            </a:lvl9pPr>
          </a:lstStyle>
          <a:p>
            <a:endParaRPr/>
          </a:p>
        </p:txBody>
      </p:sp>
      <p:sp>
        <p:nvSpPr>
          <p:cNvPr id="39" name="Shape 39"/>
          <p:cNvSpPr txBox="1">
            <a:spLocks noGrp="1"/>
          </p:cNvSpPr>
          <p:nvPr>
            <p:ph type="body" idx="1"/>
          </p:nvPr>
        </p:nvSpPr>
        <p:spPr>
          <a:xfrm>
            <a:off x="831200" y="3073267"/>
            <a:ext cx="10666200" cy="9110400"/>
          </a:xfrm>
          <a:prstGeom prst="rect">
            <a:avLst/>
          </a:prstGeom>
        </p:spPr>
        <p:txBody>
          <a:bodyPr spcFirstLastPara="1" wrap="square" lIns="225475" tIns="225475" rIns="225475" bIns="225475" anchor="t" anchorCtr="0"/>
          <a:lstStyle>
            <a:lvl1pPr marL="457200" lvl="0" indent="-457200" rtl="0">
              <a:spcBef>
                <a:spcPts val="0"/>
              </a:spcBef>
              <a:spcAft>
                <a:spcPts val="0"/>
              </a:spcAft>
              <a:buSzPts val="3600"/>
              <a:buChar char="●"/>
              <a:defRPr sz="3600"/>
            </a:lvl1pPr>
            <a:lvl2pPr marL="914400" lvl="1" indent="-419100" rtl="0">
              <a:spcBef>
                <a:spcPts val="3800"/>
              </a:spcBef>
              <a:spcAft>
                <a:spcPts val="0"/>
              </a:spcAft>
              <a:buSzPts val="3000"/>
              <a:buChar char="○"/>
              <a:defRPr sz="3000"/>
            </a:lvl2pPr>
            <a:lvl3pPr marL="1371600" lvl="2" indent="-419100" rtl="0">
              <a:spcBef>
                <a:spcPts val="3800"/>
              </a:spcBef>
              <a:spcAft>
                <a:spcPts val="0"/>
              </a:spcAft>
              <a:buSzPts val="3000"/>
              <a:buChar char="■"/>
              <a:defRPr sz="3000"/>
            </a:lvl3pPr>
            <a:lvl4pPr marL="1828800" lvl="3" indent="-419100" rtl="0">
              <a:spcBef>
                <a:spcPts val="3800"/>
              </a:spcBef>
              <a:spcAft>
                <a:spcPts val="0"/>
              </a:spcAft>
              <a:buSzPts val="3000"/>
              <a:buChar char="●"/>
              <a:defRPr sz="3000"/>
            </a:lvl4pPr>
            <a:lvl5pPr marL="2286000" lvl="4" indent="-419100" rtl="0">
              <a:spcBef>
                <a:spcPts val="3800"/>
              </a:spcBef>
              <a:spcAft>
                <a:spcPts val="0"/>
              </a:spcAft>
              <a:buSzPts val="3000"/>
              <a:buChar char="○"/>
              <a:defRPr sz="3000"/>
            </a:lvl5pPr>
            <a:lvl6pPr marL="2743200" lvl="5" indent="-419100" rtl="0">
              <a:spcBef>
                <a:spcPts val="3800"/>
              </a:spcBef>
              <a:spcAft>
                <a:spcPts val="0"/>
              </a:spcAft>
              <a:buSzPts val="3000"/>
              <a:buChar char="■"/>
              <a:defRPr sz="3000"/>
            </a:lvl6pPr>
            <a:lvl7pPr marL="3200400" lvl="6" indent="-419100" rtl="0">
              <a:spcBef>
                <a:spcPts val="3800"/>
              </a:spcBef>
              <a:spcAft>
                <a:spcPts val="0"/>
              </a:spcAft>
              <a:buSzPts val="3000"/>
              <a:buChar char="●"/>
              <a:defRPr sz="3000"/>
            </a:lvl7pPr>
            <a:lvl8pPr marL="3657600" lvl="7" indent="-419100" rtl="0">
              <a:spcBef>
                <a:spcPts val="3800"/>
              </a:spcBef>
              <a:spcAft>
                <a:spcPts val="0"/>
              </a:spcAft>
              <a:buSzPts val="3000"/>
              <a:buChar char="○"/>
              <a:defRPr sz="3000"/>
            </a:lvl8pPr>
            <a:lvl9pPr marL="4114800" lvl="8" indent="-419100" rtl="0">
              <a:spcBef>
                <a:spcPts val="3800"/>
              </a:spcBef>
              <a:spcAft>
                <a:spcPts val="3800"/>
              </a:spcAft>
              <a:buSzPts val="3000"/>
              <a:buChar char="■"/>
              <a:defRPr sz="3000"/>
            </a:lvl9pPr>
          </a:lstStyle>
          <a:p>
            <a:endParaRPr/>
          </a:p>
        </p:txBody>
      </p:sp>
      <p:sp>
        <p:nvSpPr>
          <p:cNvPr id="40" name="Shape 40"/>
          <p:cNvSpPr txBox="1">
            <a:spLocks noGrp="1"/>
          </p:cNvSpPr>
          <p:nvPr>
            <p:ph type="body" idx="2"/>
          </p:nvPr>
        </p:nvSpPr>
        <p:spPr>
          <a:xfrm>
            <a:off x="12886400" y="3073267"/>
            <a:ext cx="10666200" cy="9110400"/>
          </a:xfrm>
          <a:prstGeom prst="rect">
            <a:avLst/>
          </a:prstGeom>
        </p:spPr>
        <p:txBody>
          <a:bodyPr spcFirstLastPara="1" wrap="square" lIns="225475" tIns="225475" rIns="225475" bIns="225475" anchor="t" anchorCtr="0"/>
          <a:lstStyle>
            <a:lvl1pPr marL="457200" lvl="0" indent="-457200" rtl="0">
              <a:spcBef>
                <a:spcPts val="0"/>
              </a:spcBef>
              <a:spcAft>
                <a:spcPts val="0"/>
              </a:spcAft>
              <a:buSzPts val="3600"/>
              <a:buChar char="●"/>
              <a:defRPr sz="3600"/>
            </a:lvl1pPr>
            <a:lvl2pPr marL="914400" lvl="1" indent="-419100" rtl="0">
              <a:spcBef>
                <a:spcPts val="3800"/>
              </a:spcBef>
              <a:spcAft>
                <a:spcPts val="0"/>
              </a:spcAft>
              <a:buSzPts val="3000"/>
              <a:buChar char="○"/>
              <a:defRPr sz="3000"/>
            </a:lvl2pPr>
            <a:lvl3pPr marL="1371600" lvl="2" indent="-419100" rtl="0">
              <a:spcBef>
                <a:spcPts val="3800"/>
              </a:spcBef>
              <a:spcAft>
                <a:spcPts val="0"/>
              </a:spcAft>
              <a:buSzPts val="3000"/>
              <a:buChar char="■"/>
              <a:defRPr sz="3000"/>
            </a:lvl3pPr>
            <a:lvl4pPr marL="1828800" lvl="3" indent="-419100" rtl="0">
              <a:spcBef>
                <a:spcPts val="3800"/>
              </a:spcBef>
              <a:spcAft>
                <a:spcPts val="0"/>
              </a:spcAft>
              <a:buSzPts val="3000"/>
              <a:buChar char="●"/>
              <a:defRPr sz="3000"/>
            </a:lvl4pPr>
            <a:lvl5pPr marL="2286000" lvl="4" indent="-419100" rtl="0">
              <a:spcBef>
                <a:spcPts val="3800"/>
              </a:spcBef>
              <a:spcAft>
                <a:spcPts val="0"/>
              </a:spcAft>
              <a:buSzPts val="3000"/>
              <a:buChar char="○"/>
              <a:defRPr sz="3000"/>
            </a:lvl5pPr>
            <a:lvl6pPr marL="2743200" lvl="5" indent="-419100" rtl="0">
              <a:spcBef>
                <a:spcPts val="3800"/>
              </a:spcBef>
              <a:spcAft>
                <a:spcPts val="0"/>
              </a:spcAft>
              <a:buSzPts val="3000"/>
              <a:buChar char="■"/>
              <a:defRPr sz="3000"/>
            </a:lvl6pPr>
            <a:lvl7pPr marL="3200400" lvl="6" indent="-419100" rtl="0">
              <a:spcBef>
                <a:spcPts val="3800"/>
              </a:spcBef>
              <a:spcAft>
                <a:spcPts val="0"/>
              </a:spcAft>
              <a:buSzPts val="3000"/>
              <a:buChar char="●"/>
              <a:defRPr sz="3000"/>
            </a:lvl7pPr>
            <a:lvl8pPr marL="3657600" lvl="7" indent="-419100" rtl="0">
              <a:spcBef>
                <a:spcPts val="3800"/>
              </a:spcBef>
              <a:spcAft>
                <a:spcPts val="0"/>
              </a:spcAft>
              <a:buSzPts val="3000"/>
              <a:buChar char="○"/>
              <a:defRPr sz="3000"/>
            </a:lvl8pPr>
            <a:lvl9pPr marL="4114800" lvl="8" indent="-419100" rtl="0">
              <a:spcBef>
                <a:spcPts val="3800"/>
              </a:spcBef>
              <a:spcAft>
                <a:spcPts val="3800"/>
              </a:spcAft>
              <a:buSzPts val="3000"/>
              <a:buChar char="■"/>
              <a:defRPr sz="3000"/>
            </a:lvl9pPr>
          </a:lstStyle>
          <a:p>
            <a:endParaRPr/>
          </a:p>
        </p:txBody>
      </p:sp>
      <p:sp>
        <p:nvSpPr>
          <p:cNvPr id="41" name="Shape 41"/>
          <p:cNvSpPr txBox="1">
            <a:spLocks noGrp="1"/>
          </p:cNvSpPr>
          <p:nvPr>
            <p:ph type="sldNum" idx="12"/>
          </p:nvPr>
        </p:nvSpPr>
        <p:spPr>
          <a:xfrm>
            <a:off x="22593221" y="12435245"/>
            <a:ext cx="1463400" cy="1049400"/>
          </a:xfrm>
          <a:prstGeom prst="rect">
            <a:avLst/>
          </a:prstGeom>
        </p:spPr>
        <p:txBody>
          <a:bodyPr spcFirstLastPara="1" wrap="square" lIns="225475" tIns="225475" rIns="225475" bIns="2254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noFill/>
        <a:effectLst/>
      </p:bgPr>
    </p:bg>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831200" y="1186733"/>
            <a:ext cx="22721400" cy="1527300"/>
          </a:xfrm>
          <a:prstGeom prst="rect">
            <a:avLst/>
          </a:prstGeom>
        </p:spPr>
        <p:txBody>
          <a:bodyPr spcFirstLastPara="1" wrap="square" lIns="225475" tIns="225475" rIns="225475" bIns="225475" anchor="t" anchorCtr="0"/>
          <a:lstStyle>
            <a:lvl1pPr lvl="0" rtl="0">
              <a:spcBef>
                <a:spcPts val="0"/>
              </a:spcBef>
              <a:spcAft>
                <a:spcPts val="0"/>
              </a:spcAft>
              <a:buSzPts val="7000"/>
              <a:buNone/>
              <a:defRPr/>
            </a:lvl1pPr>
            <a:lvl2pPr lvl="1" rtl="0">
              <a:spcBef>
                <a:spcPts val="0"/>
              </a:spcBef>
              <a:spcAft>
                <a:spcPts val="0"/>
              </a:spcAft>
              <a:buSzPts val="7000"/>
              <a:buNone/>
              <a:defRPr/>
            </a:lvl2pPr>
            <a:lvl3pPr lvl="2" rtl="0">
              <a:spcBef>
                <a:spcPts val="0"/>
              </a:spcBef>
              <a:spcAft>
                <a:spcPts val="0"/>
              </a:spcAft>
              <a:buSzPts val="7000"/>
              <a:buNone/>
              <a:defRPr/>
            </a:lvl3pPr>
            <a:lvl4pPr lvl="3" rtl="0">
              <a:spcBef>
                <a:spcPts val="0"/>
              </a:spcBef>
              <a:spcAft>
                <a:spcPts val="0"/>
              </a:spcAft>
              <a:buSzPts val="7000"/>
              <a:buNone/>
              <a:defRPr/>
            </a:lvl4pPr>
            <a:lvl5pPr lvl="4" rtl="0">
              <a:spcBef>
                <a:spcPts val="0"/>
              </a:spcBef>
              <a:spcAft>
                <a:spcPts val="0"/>
              </a:spcAft>
              <a:buSzPts val="7000"/>
              <a:buNone/>
              <a:defRPr/>
            </a:lvl5pPr>
            <a:lvl6pPr lvl="5" rtl="0">
              <a:spcBef>
                <a:spcPts val="0"/>
              </a:spcBef>
              <a:spcAft>
                <a:spcPts val="0"/>
              </a:spcAft>
              <a:buSzPts val="7000"/>
              <a:buNone/>
              <a:defRPr/>
            </a:lvl6pPr>
            <a:lvl7pPr lvl="6" rtl="0">
              <a:spcBef>
                <a:spcPts val="0"/>
              </a:spcBef>
              <a:spcAft>
                <a:spcPts val="0"/>
              </a:spcAft>
              <a:buSzPts val="7000"/>
              <a:buNone/>
              <a:defRPr/>
            </a:lvl7pPr>
            <a:lvl8pPr lvl="7" rtl="0">
              <a:spcBef>
                <a:spcPts val="0"/>
              </a:spcBef>
              <a:spcAft>
                <a:spcPts val="0"/>
              </a:spcAft>
              <a:buSzPts val="7000"/>
              <a:buNone/>
              <a:defRPr/>
            </a:lvl8pPr>
            <a:lvl9pPr lvl="8" rtl="0">
              <a:spcBef>
                <a:spcPts val="0"/>
              </a:spcBef>
              <a:spcAft>
                <a:spcPts val="0"/>
              </a:spcAft>
              <a:buSzPts val="7000"/>
              <a:buNone/>
              <a:defRPr/>
            </a:lvl9pPr>
          </a:lstStyle>
          <a:p>
            <a:endParaRPr/>
          </a:p>
        </p:txBody>
      </p:sp>
      <p:sp>
        <p:nvSpPr>
          <p:cNvPr id="44" name="Shape 44"/>
          <p:cNvSpPr txBox="1">
            <a:spLocks noGrp="1"/>
          </p:cNvSpPr>
          <p:nvPr>
            <p:ph type="sldNum" idx="12"/>
          </p:nvPr>
        </p:nvSpPr>
        <p:spPr>
          <a:xfrm>
            <a:off x="22593221" y="12435245"/>
            <a:ext cx="1463400" cy="1049400"/>
          </a:xfrm>
          <a:prstGeom prst="rect">
            <a:avLst/>
          </a:prstGeom>
        </p:spPr>
        <p:txBody>
          <a:bodyPr spcFirstLastPara="1" wrap="square" lIns="225475" tIns="225475" rIns="225475" bIns="2254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noFill/>
        <a:effectLst/>
      </p:bgPr>
    </p:bg>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831200" y="1481600"/>
            <a:ext cx="7488300" cy="2014800"/>
          </a:xfrm>
          <a:prstGeom prst="rect">
            <a:avLst/>
          </a:prstGeom>
        </p:spPr>
        <p:txBody>
          <a:bodyPr spcFirstLastPara="1" wrap="square" lIns="225475" tIns="225475" rIns="225475" bIns="225475" anchor="b" anchorCtr="0"/>
          <a:lstStyle>
            <a:lvl1pPr lvl="0" rtl="0">
              <a:spcBef>
                <a:spcPts val="0"/>
              </a:spcBef>
              <a:spcAft>
                <a:spcPts val="0"/>
              </a:spcAft>
              <a:buSzPts val="6000"/>
              <a:buNone/>
              <a:defRPr sz="60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endParaRPr/>
          </a:p>
        </p:txBody>
      </p:sp>
      <p:sp>
        <p:nvSpPr>
          <p:cNvPr id="47" name="Shape 47"/>
          <p:cNvSpPr txBox="1">
            <a:spLocks noGrp="1"/>
          </p:cNvSpPr>
          <p:nvPr>
            <p:ph type="body" idx="1"/>
          </p:nvPr>
        </p:nvSpPr>
        <p:spPr>
          <a:xfrm>
            <a:off x="831200" y="3705600"/>
            <a:ext cx="7488300" cy="8478300"/>
          </a:xfrm>
          <a:prstGeom prst="rect">
            <a:avLst/>
          </a:prstGeom>
        </p:spPr>
        <p:txBody>
          <a:bodyPr spcFirstLastPara="1" wrap="square" lIns="225475" tIns="225475" rIns="225475" bIns="225475" anchor="t" anchorCtr="0"/>
          <a:lstStyle>
            <a:lvl1pPr marL="457200" lvl="0" indent="-419100" rtl="0">
              <a:spcBef>
                <a:spcPts val="0"/>
              </a:spcBef>
              <a:spcAft>
                <a:spcPts val="0"/>
              </a:spcAft>
              <a:buSzPts val="3000"/>
              <a:buChar char="●"/>
              <a:defRPr sz="3000"/>
            </a:lvl1pPr>
            <a:lvl2pPr marL="914400" lvl="1" indent="-419100" rtl="0">
              <a:spcBef>
                <a:spcPts val="3800"/>
              </a:spcBef>
              <a:spcAft>
                <a:spcPts val="0"/>
              </a:spcAft>
              <a:buSzPts val="3000"/>
              <a:buChar char="○"/>
              <a:defRPr sz="3000"/>
            </a:lvl2pPr>
            <a:lvl3pPr marL="1371600" lvl="2" indent="-419100" rtl="0">
              <a:spcBef>
                <a:spcPts val="3800"/>
              </a:spcBef>
              <a:spcAft>
                <a:spcPts val="0"/>
              </a:spcAft>
              <a:buSzPts val="3000"/>
              <a:buChar char="■"/>
              <a:defRPr sz="3000"/>
            </a:lvl3pPr>
            <a:lvl4pPr marL="1828800" lvl="3" indent="-419100" rtl="0">
              <a:spcBef>
                <a:spcPts val="3800"/>
              </a:spcBef>
              <a:spcAft>
                <a:spcPts val="0"/>
              </a:spcAft>
              <a:buSzPts val="3000"/>
              <a:buChar char="●"/>
              <a:defRPr sz="3000"/>
            </a:lvl4pPr>
            <a:lvl5pPr marL="2286000" lvl="4" indent="-419100" rtl="0">
              <a:spcBef>
                <a:spcPts val="3800"/>
              </a:spcBef>
              <a:spcAft>
                <a:spcPts val="0"/>
              </a:spcAft>
              <a:buSzPts val="3000"/>
              <a:buChar char="○"/>
              <a:defRPr sz="3000"/>
            </a:lvl5pPr>
            <a:lvl6pPr marL="2743200" lvl="5" indent="-419100" rtl="0">
              <a:spcBef>
                <a:spcPts val="3800"/>
              </a:spcBef>
              <a:spcAft>
                <a:spcPts val="0"/>
              </a:spcAft>
              <a:buSzPts val="3000"/>
              <a:buChar char="■"/>
              <a:defRPr sz="3000"/>
            </a:lvl6pPr>
            <a:lvl7pPr marL="3200400" lvl="6" indent="-419100" rtl="0">
              <a:spcBef>
                <a:spcPts val="3800"/>
              </a:spcBef>
              <a:spcAft>
                <a:spcPts val="0"/>
              </a:spcAft>
              <a:buSzPts val="3000"/>
              <a:buChar char="●"/>
              <a:defRPr sz="3000"/>
            </a:lvl7pPr>
            <a:lvl8pPr marL="3657600" lvl="7" indent="-419100" rtl="0">
              <a:spcBef>
                <a:spcPts val="3800"/>
              </a:spcBef>
              <a:spcAft>
                <a:spcPts val="0"/>
              </a:spcAft>
              <a:buSzPts val="3000"/>
              <a:buChar char="○"/>
              <a:defRPr sz="3000"/>
            </a:lvl8pPr>
            <a:lvl9pPr marL="4114800" lvl="8" indent="-419100" rtl="0">
              <a:spcBef>
                <a:spcPts val="3800"/>
              </a:spcBef>
              <a:spcAft>
                <a:spcPts val="3800"/>
              </a:spcAft>
              <a:buSzPts val="3000"/>
              <a:buChar char="■"/>
              <a:defRPr sz="3000"/>
            </a:lvl9pPr>
          </a:lstStyle>
          <a:p>
            <a:endParaRPr/>
          </a:p>
        </p:txBody>
      </p:sp>
      <p:sp>
        <p:nvSpPr>
          <p:cNvPr id="48" name="Shape 48"/>
          <p:cNvSpPr txBox="1">
            <a:spLocks noGrp="1"/>
          </p:cNvSpPr>
          <p:nvPr>
            <p:ph type="sldNum" idx="12"/>
          </p:nvPr>
        </p:nvSpPr>
        <p:spPr>
          <a:xfrm>
            <a:off x="22593221" y="12435245"/>
            <a:ext cx="1463400" cy="1049400"/>
          </a:xfrm>
          <a:prstGeom prst="rect">
            <a:avLst/>
          </a:prstGeom>
        </p:spPr>
        <p:txBody>
          <a:bodyPr spcFirstLastPara="1" wrap="square" lIns="225475" tIns="225475" rIns="225475" bIns="2254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5.pn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5.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Shape 6"/>
          <p:cNvSpPr txBox="1">
            <a:spLocks noGrp="1"/>
          </p:cNvSpPr>
          <p:nvPr>
            <p:ph type="sldNum" idx="12"/>
          </p:nvPr>
        </p:nvSpPr>
        <p:spPr>
          <a:xfrm>
            <a:off x="11959031" y="13081000"/>
            <a:ext cx="453238" cy="461059"/>
          </a:xfrm>
          <a:prstGeom prst="rect">
            <a:avLst/>
          </a:prstGeom>
          <a:noFill/>
          <a:ln>
            <a:noFill/>
          </a:ln>
        </p:spPr>
        <p:txBody>
          <a:bodyPr spcFirstLastPara="1" wrap="square" lIns="50800" tIns="50800" rIns="50800" bIns="50800" anchor="t" anchorCtr="0">
            <a:noAutofit/>
          </a:bodyPr>
          <a:lstStyle>
            <a:lvl1pPr marL="0" marR="0" lvl="0" indent="0" algn="ctr" rtl="0">
              <a:lnSpc>
                <a:spcPct val="100000"/>
              </a:lnSpc>
              <a:spcBef>
                <a:spcPts val="0"/>
              </a:spcBef>
              <a:spcAft>
                <a:spcPts val="0"/>
              </a:spcAft>
              <a:buClr>
                <a:srgbClr val="000000"/>
              </a:buClr>
              <a:buSzPts val="6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000000"/>
              </a:buClr>
              <a:buSzPts val="6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SzPts val="6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SzPts val="6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SzPts val="6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SzPts val="6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SzPts val="6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SzPts val="6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SzPts val="6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spcBef>
                <a:spcPts val="0"/>
              </a:spcBef>
              <a:spcAft>
                <a:spcPts val="0"/>
              </a:spcAft>
              <a:buNone/>
            </a:pPr>
            <a:fld id="{00000000-1234-1234-1234-123412341234}" type="slidenum">
              <a:rPr lang="en-US"/>
              <a:t>‹#›</a:t>
            </a:fld>
            <a:endParaRPr sz="1400">
              <a:latin typeface="Arial"/>
              <a:ea typeface="Arial"/>
              <a:cs typeface="Arial"/>
              <a:sym typeface="Arial"/>
            </a:endParaRPr>
          </a:p>
        </p:txBody>
      </p:sp>
      <p:sp>
        <p:nvSpPr>
          <p:cNvPr id="7" name="Shape 7"/>
          <p:cNvSpPr txBox="1">
            <a:spLocks noGrp="1"/>
          </p:cNvSpPr>
          <p:nvPr>
            <p:ph type="title"/>
          </p:nvPr>
        </p:nvSpPr>
        <p:spPr>
          <a:xfrm>
            <a:off x="2275632" y="2851625"/>
            <a:ext cx="20828001" cy="4648201"/>
          </a:xfrm>
          <a:prstGeom prst="rect">
            <a:avLst/>
          </a:prstGeom>
          <a:noFill/>
          <a:ln>
            <a:noFill/>
          </a:ln>
        </p:spPr>
        <p:txBody>
          <a:bodyPr spcFirstLastPara="1" wrap="square" lIns="91425" tIns="91425" rIns="91425" bIns="91425" anchor="b" anchorCtr="0"/>
          <a:lstStyle>
            <a:lvl1pPr marR="0" lvl="0" algn="l" rtl="0">
              <a:lnSpc>
                <a:spcPct val="105504"/>
              </a:lnSpc>
              <a:spcBef>
                <a:spcPts val="0"/>
              </a:spcBef>
              <a:spcAft>
                <a:spcPts val="0"/>
              </a:spcAft>
              <a:buClr>
                <a:srgbClr val="1A6779"/>
              </a:buClr>
              <a:buSzPts val="10900"/>
              <a:buFont typeface="Arial"/>
              <a:buNone/>
              <a:defRPr sz="10900" b="1" i="0" u="none" strike="noStrike" cap="none">
                <a:solidFill>
                  <a:srgbClr val="1A6779"/>
                </a:solidFill>
                <a:latin typeface="Arial"/>
                <a:ea typeface="Arial"/>
                <a:cs typeface="Arial"/>
                <a:sym typeface="Arial"/>
              </a:defRPr>
            </a:lvl1pPr>
            <a:lvl2pPr marR="0" lvl="1" algn="l" rtl="0">
              <a:lnSpc>
                <a:spcPct val="105504"/>
              </a:lnSpc>
              <a:spcBef>
                <a:spcPts val="0"/>
              </a:spcBef>
              <a:spcAft>
                <a:spcPts val="0"/>
              </a:spcAft>
              <a:buClr>
                <a:srgbClr val="1A6779"/>
              </a:buClr>
              <a:buSzPts val="10900"/>
              <a:buFont typeface="Arial"/>
              <a:buNone/>
              <a:defRPr sz="10900" b="1" i="0" u="none" strike="noStrike" cap="none">
                <a:solidFill>
                  <a:srgbClr val="1A6779"/>
                </a:solidFill>
                <a:latin typeface="Arial"/>
                <a:ea typeface="Arial"/>
                <a:cs typeface="Arial"/>
                <a:sym typeface="Arial"/>
              </a:defRPr>
            </a:lvl2pPr>
            <a:lvl3pPr marR="0" lvl="2" algn="l" rtl="0">
              <a:lnSpc>
                <a:spcPct val="105504"/>
              </a:lnSpc>
              <a:spcBef>
                <a:spcPts val="0"/>
              </a:spcBef>
              <a:spcAft>
                <a:spcPts val="0"/>
              </a:spcAft>
              <a:buClr>
                <a:srgbClr val="1A6779"/>
              </a:buClr>
              <a:buSzPts val="10900"/>
              <a:buFont typeface="Arial"/>
              <a:buNone/>
              <a:defRPr sz="10900" b="1" i="0" u="none" strike="noStrike" cap="none">
                <a:solidFill>
                  <a:srgbClr val="1A6779"/>
                </a:solidFill>
                <a:latin typeface="Arial"/>
                <a:ea typeface="Arial"/>
                <a:cs typeface="Arial"/>
                <a:sym typeface="Arial"/>
              </a:defRPr>
            </a:lvl3pPr>
            <a:lvl4pPr marR="0" lvl="3" algn="l" rtl="0">
              <a:lnSpc>
                <a:spcPct val="105504"/>
              </a:lnSpc>
              <a:spcBef>
                <a:spcPts val="0"/>
              </a:spcBef>
              <a:spcAft>
                <a:spcPts val="0"/>
              </a:spcAft>
              <a:buClr>
                <a:srgbClr val="1A6779"/>
              </a:buClr>
              <a:buSzPts val="10900"/>
              <a:buFont typeface="Arial"/>
              <a:buNone/>
              <a:defRPr sz="10900" b="1" i="0" u="none" strike="noStrike" cap="none">
                <a:solidFill>
                  <a:srgbClr val="1A6779"/>
                </a:solidFill>
                <a:latin typeface="Arial"/>
                <a:ea typeface="Arial"/>
                <a:cs typeface="Arial"/>
                <a:sym typeface="Arial"/>
              </a:defRPr>
            </a:lvl4pPr>
            <a:lvl5pPr marR="0" lvl="4" algn="l" rtl="0">
              <a:lnSpc>
                <a:spcPct val="105504"/>
              </a:lnSpc>
              <a:spcBef>
                <a:spcPts val="0"/>
              </a:spcBef>
              <a:spcAft>
                <a:spcPts val="0"/>
              </a:spcAft>
              <a:buClr>
                <a:srgbClr val="1A6779"/>
              </a:buClr>
              <a:buSzPts val="10900"/>
              <a:buFont typeface="Arial"/>
              <a:buNone/>
              <a:defRPr sz="10900" b="1" i="0" u="none" strike="noStrike" cap="none">
                <a:solidFill>
                  <a:srgbClr val="1A6779"/>
                </a:solidFill>
                <a:latin typeface="Arial"/>
                <a:ea typeface="Arial"/>
                <a:cs typeface="Arial"/>
                <a:sym typeface="Arial"/>
              </a:defRPr>
            </a:lvl5pPr>
            <a:lvl6pPr marR="0" lvl="5" algn="l" rtl="0">
              <a:lnSpc>
                <a:spcPct val="105504"/>
              </a:lnSpc>
              <a:spcBef>
                <a:spcPts val="0"/>
              </a:spcBef>
              <a:spcAft>
                <a:spcPts val="0"/>
              </a:spcAft>
              <a:buClr>
                <a:srgbClr val="1A6779"/>
              </a:buClr>
              <a:buSzPts val="10900"/>
              <a:buFont typeface="Arial"/>
              <a:buNone/>
              <a:defRPr sz="10900" b="1" i="0" u="none" strike="noStrike" cap="none">
                <a:solidFill>
                  <a:srgbClr val="1A6779"/>
                </a:solidFill>
                <a:latin typeface="Arial"/>
                <a:ea typeface="Arial"/>
                <a:cs typeface="Arial"/>
                <a:sym typeface="Arial"/>
              </a:defRPr>
            </a:lvl6pPr>
            <a:lvl7pPr marR="0" lvl="6" algn="l" rtl="0">
              <a:lnSpc>
                <a:spcPct val="105504"/>
              </a:lnSpc>
              <a:spcBef>
                <a:spcPts val="0"/>
              </a:spcBef>
              <a:spcAft>
                <a:spcPts val="0"/>
              </a:spcAft>
              <a:buClr>
                <a:srgbClr val="1A6779"/>
              </a:buClr>
              <a:buSzPts val="10900"/>
              <a:buFont typeface="Arial"/>
              <a:buNone/>
              <a:defRPr sz="10900" b="1" i="0" u="none" strike="noStrike" cap="none">
                <a:solidFill>
                  <a:srgbClr val="1A6779"/>
                </a:solidFill>
                <a:latin typeface="Arial"/>
                <a:ea typeface="Arial"/>
                <a:cs typeface="Arial"/>
                <a:sym typeface="Arial"/>
              </a:defRPr>
            </a:lvl7pPr>
            <a:lvl8pPr marR="0" lvl="7" algn="l" rtl="0">
              <a:lnSpc>
                <a:spcPct val="105504"/>
              </a:lnSpc>
              <a:spcBef>
                <a:spcPts val="0"/>
              </a:spcBef>
              <a:spcAft>
                <a:spcPts val="0"/>
              </a:spcAft>
              <a:buClr>
                <a:srgbClr val="1A6779"/>
              </a:buClr>
              <a:buSzPts val="10900"/>
              <a:buFont typeface="Arial"/>
              <a:buNone/>
              <a:defRPr sz="10900" b="1" i="0" u="none" strike="noStrike" cap="none">
                <a:solidFill>
                  <a:srgbClr val="1A6779"/>
                </a:solidFill>
                <a:latin typeface="Arial"/>
                <a:ea typeface="Arial"/>
                <a:cs typeface="Arial"/>
                <a:sym typeface="Arial"/>
              </a:defRPr>
            </a:lvl8pPr>
            <a:lvl9pPr marR="0" lvl="8" algn="l" rtl="0">
              <a:lnSpc>
                <a:spcPct val="105504"/>
              </a:lnSpc>
              <a:spcBef>
                <a:spcPts val="0"/>
              </a:spcBef>
              <a:spcAft>
                <a:spcPts val="0"/>
              </a:spcAft>
              <a:buClr>
                <a:srgbClr val="1A6779"/>
              </a:buClr>
              <a:buSzPts val="10900"/>
              <a:buFont typeface="Arial"/>
              <a:buNone/>
              <a:defRPr sz="10900" b="1" i="0" u="none" strike="noStrike" cap="none">
                <a:solidFill>
                  <a:srgbClr val="1A6779"/>
                </a:solidFill>
                <a:latin typeface="Arial"/>
                <a:ea typeface="Arial"/>
                <a:cs typeface="Arial"/>
                <a:sym typeface="Arial"/>
              </a:defRPr>
            </a:lvl9pPr>
          </a:lstStyle>
          <a:p>
            <a:endParaRPr/>
          </a:p>
        </p:txBody>
      </p:sp>
      <p:sp>
        <p:nvSpPr>
          <p:cNvPr id="8" name="Shape 8"/>
          <p:cNvSpPr txBox="1">
            <a:spLocks noGrp="1"/>
          </p:cNvSpPr>
          <p:nvPr>
            <p:ph type="body" idx="1"/>
          </p:nvPr>
        </p:nvSpPr>
        <p:spPr>
          <a:xfrm>
            <a:off x="1778000" y="7073900"/>
            <a:ext cx="20828000" cy="1587500"/>
          </a:xfrm>
          <a:prstGeom prst="rect">
            <a:avLst/>
          </a:prstGeom>
          <a:noFill/>
          <a:ln>
            <a:noFill/>
          </a:ln>
        </p:spPr>
        <p:txBody>
          <a:bodyPr spcFirstLastPara="1" wrap="square" lIns="91425" tIns="91425" rIns="91425" bIns="91425" anchor="t" anchorCtr="0"/>
          <a:lstStyle>
            <a:lvl1pPr marL="457200" marR="0" lvl="0" indent="-520700" algn="l" rtl="0">
              <a:lnSpc>
                <a:spcPct val="100000"/>
              </a:lnSpc>
              <a:spcBef>
                <a:spcPts val="0"/>
              </a:spcBef>
              <a:spcAft>
                <a:spcPts val="0"/>
              </a:spcAft>
              <a:buClr>
                <a:srgbClr val="22CED8"/>
              </a:buClr>
              <a:buSzPts val="4600"/>
              <a:buFont typeface="Arial"/>
              <a:buChar char="●"/>
              <a:defRPr sz="4600" b="0" i="0" u="none" strike="noStrike" cap="none">
                <a:solidFill>
                  <a:srgbClr val="22CED8"/>
                </a:solidFill>
                <a:latin typeface="Arial"/>
                <a:ea typeface="Arial"/>
                <a:cs typeface="Arial"/>
                <a:sym typeface="Arial"/>
              </a:defRPr>
            </a:lvl1pPr>
            <a:lvl2pPr marL="914400" marR="0" lvl="1" indent="-520700" algn="l" rtl="0">
              <a:lnSpc>
                <a:spcPct val="100000"/>
              </a:lnSpc>
              <a:spcBef>
                <a:spcPts val="0"/>
              </a:spcBef>
              <a:spcAft>
                <a:spcPts val="0"/>
              </a:spcAft>
              <a:buClr>
                <a:srgbClr val="22CED8"/>
              </a:buClr>
              <a:buSzPts val="4600"/>
              <a:buFont typeface="Arial"/>
              <a:buChar char="○"/>
              <a:defRPr sz="4600" b="0" i="0" u="none" strike="noStrike" cap="none">
                <a:solidFill>
                  <a:srgbClr val="22CED8"/>
                </a:solidFill>
                <a:latin typeface="Arial"/>
                <a:ea typeface="Arial"/>
                <a:cs typeface="Arial"/>
                <a:sym typeface="Arial"/>
              </a:defRPr>
            </a:lvl2pPr>
            <a:lvl3pPr marL="1371600" marR="0" lvl="2" indent="-520700" algn="l" rtl="0">
              <a:lnSpc>
                <a:spcPct val="100000"/>
              </a:lnSpc>
              <a:spcBef>
                <a:spcPts val="0"/>
              </a:spcBef>
              <a:spcAft>
                <a:spcPts val="0"/>
              </a:spcAft>
              <a:buClr>
                <a:srgbClr val="22CED8"/>
              </a:buClr>
              <a:buSzPts val="4600"/>
              <a:buFont typeface="Arial"/>
              <a:buChar char="■"/>
              <a:defRPr sz="4600" b="0" i="0" u="none" strike="noStrike" cap="none">
                <a:solidFill>
                  <a:srgbClr val="22CED8"/>
                </a:solidFill>
                <a:latin typeface="Arial"/>
                <a:ea typeface="Arial"/>
                <a:cs typeface="Arial"/>
                <a:sym typeface="Arial"/>
              </a:defRPr>
            </a:lvl3pPr>
            <a:lvl4pPr marL="1828800" marR="0" lvl="3" indent="-520700" algn="l" rtl="0">
              <a:lnSpc>
                <a:spcPct val="100000"/>
              </a:lnSpc>
              <a:spcBef>
                <a:spcPts val="0"/>
              </a:spcBef>
              <a:spcAft>
                <a:spcPts val="0"/>
              </a:spcAft>
              <a:buClr>
                <a:srgbClr val="22CED8"/>
              </a:buClr>
              <a:buSzPts val="4600"/>
              <a:buFont typeface="Arial"/>
              <a:buChar char="●"/>
              <a:defRPr sz="4600" b="0" i="0" u="none" strike="noStrike" cap="none">
                <a:solidFill>
                  <a:srgbClr val="22CED8"/>
                </a:solidFill>
                <a:latin typeface="Arial"/>
                <a:ea typeface="Arial"/>
                <a:cs typeface="Arial"/>
                <a:sym typeface="Arial"/>
              </a:defRPr>
            </a:lvl4pPr>
            <a:lvl5pPr marL="2286000" marR="0" lvl="4" indent="-520700" algn="l" rtl="0">
              <a:lnSpc>
                <a:spcPct val="100000"/>
              </a:lnSpc>
              <a:spcBef>
                <a:spcPts val="0"/>
              </a:spcBef>
              <a:spcAft>
                <a:spcPts val="0"/>
              </a:spcAft>
              <a:buClr>
                <a:srgbClr val="22CED8"/>
              </a:buClr>
              <a:buSzPts val="4600"/>
              <a:buFont typeface="Arial"/>
              <a:buChar char="○"/>
              <a:defRPr sz="4600" b="0" i="0" u="none" strike="noStrike" cap="none">
                <a:solidFill>
                  <a:srgbClr val="22CED8"/>
                </a:solidFill>
                <a:latin typeface="Arial"/>
                <a:ea typeface="Arial"/>
                <a:cs typeface="Arial"/>
                <a:sym typeface="Arial"/>
              </a:defRPr>
            </a:lvl5pPr>
            <a:lvl6pPr marL="2743200" marR="0" lvl="5" indent="-520700" algn="l" rtl="0">
              <a:lnSpc>
                <a:spcPct val="100000"/>
              </a:lnSpc>
              <a:spcBef>
                <a:spcPts val="0"/>
              </a:spcBef>
              <a:spcAft>
                <a:spcPts val="0"/>
              </a:spcAft>
              <a:buClr>
                <a:srgbClr val="22CED8"/>
              </a:buClr>
              <a:buSzPts val="4600"/>
              <a:buFont typeface="Arial"/>
              <a:buChar char="■"/>
              <a:defRPr sz="4600" b="0" i="0" u="none" strike="noStrike" cap="none">
                <a:solidFill>
                  <a:srgbClr val="22CED8"/>
                </a:solidFill>
                <a:latin typeface="Arial"/>
                <a:ea typeface="Arial"/>
                <a:cs typeface="Arial"/>
                <a:sym typeface="Arial"/>
              </a:defRPr>
            </a:lvl6pPr>
            <a:lvl7pPr marL="3200400" marR="0" lvl="6" indent="-520700" algn="l" rtl="0">
              <a:lnSpc>
                <a:spcPct val="100000"/>
              </a:lnSpc>
              <a:spcBef>
                <a:spcPts val="0"/>
              </a:spcBef>
              <a:spcAft>
                <a:spcPts val="0"/>
              </a:spcAft>
              <a:buClr>
                <a:srgbClr val="22CED8"/>
              </a:buClr>
              <a:buSzPts val="4600"/>
              <a:buFont typeface="Arial"/>
              <a:buChar char="●"/>
              <a:defRPr sz="4600" b="0" i="0" u="none" strike="noStrike" cap="none">
                <a:solidFill>
                  <a:srgbClr val="22CED8"/>
                </a:solidFill>
                <a:latin typeface="Arial"/>
                <a:ea typeface="Arial"/>
                <a:cs typeface="Arial"/>
                <a:sym typeface="Arial"/>
              </a:defRPr>
            </a:lvl7pPr>
            <a:lvl8pPr marL="3657600" marR="0" lvl="7" indent="-520700" algn="l" rtl="0">
              <a:lnSpc>
                <a:spcPct val="100000"/>
              </a:lnSpc>
              <a:spcBef>
                <a:spcPts val="0"/>
              </a:spcBef>
              <a:spcAft>
                <a:spcPts val="0"/>
              </a:spcAft>
              <a:buClr>
                <a:srgbClr val="22CED8"/>
              </a:buClr>
              <a:buSzPts val="4600"/>
              <a:buFont typeface="Arial"/>
              <a:buChar char="○"/>
              <a:defRPr sz="4600" b="0" i="0" u="none" strike="noStrike" cap="none">
                <a:solidFill>
                  <a:srgbClr val="22CED8"/>
                </a:solidFill>
                <a:latin typeface="Arial"/>
                <a:ea typeface="Arial"/>
                <a:cs typeface="Arial"/>
                <a:sym typeface="Arial"/>
              </a:defRPr>
            </a:lvl8pPr>
            <a:lvl9pPr marL="4114800" marR="0" lvl="8" indent="-520700" algn="l" rtl="0">
              <a:lnSpc>
                <a:spcPct val="100000"/>
              </a:lnSpc>
              <a:spcBef>
                <a:spcPts val="0"/>
              </a:spcBef>
              <a:spcAft>
                <a:spcPts val="0"/>
              </a:spcAft>
              <a:buClr>
                <a:srgbClr val="22CED8"/>
              </a:buClr>
              <a:buSzPts val="4600"/>
              <a:buFont typeface="Arial"/>
              <a:buChar char="■"/>
              <a:defRPr sz="4600" b="0" i="0" u="none" strike="noStrike" cap="none">
                <a:solidFill>
                  <a:srgbClr val="22CED8"/>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blipFill>
          <a:blip r:embed="rId13">
            <a:alphaModFix/>
          </a:blip>
          <a:stretch>
            <a:fillRect/>
          </a:stretch>
        </a:blipFill>
        <a:effectLst/>
      </p:bgPr>
    </p:bg>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831200" y="1186733"/>
            <a:ext cx="22721400" cy="1527300"/>
          </a:xfrm>
          <a:prstGeom prst="rect">
            <a:avLst/>
          </a:prstGeom>
          <a:noFill/>
          <a:ln>
            <a:noFill/>
          </a:ln>
        </p:spPr>
        <p:txBody>
          <a:bodyPr spcFirstLastPara="1" wrap="square" lIns="225475" tIns="225475" rIns="225475" bIns="225475" anchor="t" anchorCtr="0"/>
          <a:lstStyle>
            <a:lvl1pPr lvl="0" rtl="0">
              <a:spcBef>
                <a:spcPts val="0"/>
              </a:spcBef>
              <a:spcAft>
                <a:spcPts val="0"/>
              </a:spcAft>
              <a:buClr>
                <a:schemeClr val="dk1"/>
              </a:buClr>
              <a:buSzPts val="7000"/>
              <a:buNone/>
              <a:defRPr sz="7000">
                <a:solidFill>
                  <a:schemeClr val="dk1"/>
                </a:solidFill>
              </a:defRPr>
            </a:lvl1pPr>
            <a:lvl2pPr lvl="1" rtl="0">
              <a:spcBef>
                <a:spcPts val="0"/>
              </a:spcBef>
              <a:spcAft>
                <a:spcPts val="0"/>
              </a:spcAft>
              <a:buClr>
                <a:schemeClr val="dk1"/>
              </a:buClr>
              <a:buSzPts val="7000"/>
              <a:buNone/>
              <a:defRPr sz="7000">
                <a:solidFill>
                  <a:schemeClr val="dk1"/>
                </a:solidFill>
              </a:defRPr>
            </a:lvl2pPr>
            <a:lvl3pPr lvl="2" rtl="0">
              <a:spcBef>
                <a:spcPts val="0"/>
              </a:spcBef>
              <a:spcAft>
                <a:spcPts val="0"/>
              </a:spcAft>
              <a:buClr>
                <a:schemeClr val="dk1"/>
              </a:buClr>
              <a:buSzPts val="7000"/>
              <a:buNone/>
              <a:defRPr sz="7000">
                <a:solidFill>
                  <a:schemeClr val="dk1"/>
                </a:solidFill>
              </a:defRPr>
            </a:lvl3pPr>
            <a:lvl4pPr lvl="3" rtl="0">
              <a:spcBef>
                <a:spcPts val="0"/>
              </a:spcBef>
              <a:spcAft>
                <a:spcPts val="0"/>
              </a:spcAft>
              <a:buClr>
                <a:schemeClr val="dk1"/>
              </a:buClr>
              <a:buSzPts val="7000"/>
              <a:buNone/>
              <a:defRPr sz="7000">
                <a:solidFill>
                  <a:schemeClr val="dk1"/>
                </a:solidFill>
              </a:defRPr>
            </a:lvl4pPr>
            <a:lvl5pPr lvl="4" rtl="0">
              <a:spcBef>
                <a:spcPts val="0"/>
              </a:spcBef>
              <a:spcAft>
                <a:spcPts val="0"/>
              </a:spcAft>
              <a:buClr>
                <a:schemeClr val="dk1"/>
              </a:buClr>
              <a:buSzPts val="7000"/>
              <a:buNone/>
              <a:defRPr sz="7000">
                <a:solidFill>
                  <a:schemeClr val="dk1"/>
                </a:solidFill>
              </a:defRPr>
            </a:lvl5pPr>
            <a:lvl6pPr lvl="5" rtl="0">
              <a:spcBef>
                <a:spcPts val="0"/>
              </a:spcBef>
              <a:spcAft>
                <a:spcPts val="0"/>
              </a:spcAft>
              <a:buClr>
                <a:schemeClr val="dk1"/>
              </a:buClr>
              <a:buSzPts val="7000"/>
              <a:buNone/>
              <a:defRPr sz="7000">
                <a:solidFill>
                  <a:schemeClr val="dk1"/>
                </a:solidFill>
              </a:defRPr>
            </a:lvl6pPr>
            <a:lvl7pPr lvl="6" rtl="0">
              <a:spcBef>
                <a:spcPts val="0"/>
              </a:spcBef>
              <a:spcAft>
                <a:spcPts val="0"/>
              </a:spcAft>
              <a:buClr>
                <a:schemeClr val="dk1"/>
              </a:buClr>
              <a:buSzPts val="7000"/>
              <a:buNone/>
              <a:defRPr sz="7000">
                <a:solidFill>
                  <a:schemeClr val="dk1"/>
                </a:solidFill>
              </a:defRPr>
            </a:lvl7pPr>
            <a:lvl8pPr lvl="7" rtl="0">
              <a:spcBef>
                <a:spcPts val="0"/>
              </a:spcBef>
              <a:spcAft>
                <a:spcPts val="0"/>
              </a:spcAft>
              <a:buClr>
                <a:schemeClr val="dk1"/>
              </a:buClr>
              <a:buSzPts val="7000"/>
              <a:buNone/>
              <a:defRPr sz="7000">
                <a:solidFill>
                  <a:schemeClr val="dk1"/>
                </a:solidFill>
              </a:defRPr>
            </a:lvl8pPr>
            <a:lvl9pPr lvl="8" rtl="0">
              <a:spcBef>
                <a:spcPts val="0"/>
              </a:spcBef>
              <a:spcAft>
                <a:spcPts val="0"/>
              </a:spcAft>
              <a:buClr>
                <a:schemeClr val="dk1"/>
              </a:buClr>
              <a:buSzPts val="7000"/>
              <a:buNone/>
              <a:defRPr sz="7000">
                <a:solidFill>
                  <a:schemeClr val="dk1"/>
                </a:solidFill>
              </a:defRPr>
            </a:lvl9pPr>
          </a:lstStyle>
          <a:p>
            <a:endParaRPr/>
          </a:p>
        </p:txBody>
      </p:sp>
      <p:sp>
        <p:nvSpPr>
          <p:cNvPr id="24" name="Shape 24"/>
          <p:cNvSpPr txBox="1">
            <a:spLocks noGrp="1"/>
          </p:cNvSpPr>
          <p:nvPr>
            <p:ph type="body" idx="1"/>
          </p:nvPr>
        </p:nvSpPr>
        <p:spPr>
          <a:xfrm>
            <a:off x="831200" y="3073267"/>
            <a:ext cx="22721400" cy="9110400"/>
          </a:xfrm>
          <a:prstGeom prst="rect">
            <a:avLst/>
          </a:prstGeom>
          <a:noFill/>
          <a:ln>
            <a:noFill/>
          </a:ln>
        </p:spPr>
        <p:txBody>
          <a:bodyPr spcFirstLastPara="1" wrap="square" lIns="225475" tIns="225475" rIns="225475" bIns="225475" anchor="t" anchorCtr="0"/>
          <a:lstStyle>
            <a:lvl1pPr marL="457200" lvl="0" indent="-527050" rtl="0">
              <a:lnSpc>
                <a:spcPct val="115000"/>
              </a:lnSpc>
              <a:spcBef>
                <a:spcPts val="0"/>
              </a:spcBef>
              <a:spcAft>
                <a:spcPts val="0"/>
              </a:spcAft>
              <a:buClr>
                <a:schemeClr val="dk2"/>
              </a:buClr>
              <a:buSzPts val="4700"/>
              <a:buChar char="●"/>
              <a:defRPr sz="4700">
                <a:solidFill>
                  <a:schemeClr val="dk2"/>
                </a:solidFill>
              </a:defRPr>
            </a:lvl1pPr>
            <a:lvl2pPr marL="914400" lvl="1" indent="-457200" rtl="0">
              <a:lnSpc>
                <a:spcPct val="115000"/>
              </a:lnSpc>
              <a:spcBef>
                <a:spcPts val="3800"/>
              </a:spcBef>
              <a:spcAft>
                <a:spcPts val="0"/>
              </a:spcAft>
              <a:buClr>
                <a:schemeClr val="dk2"/>
              </a:buClr>
              <a:buSzPts val="3600"/>
              <a:buChar char="○"/>
              <a:defRPr sz="3600">
                <a:solidFill>
                  <a:schemeClr val="dk2"/>
                </a:solidFill>
              </a:defRPr>
            </a:lvl2pPr>
            <a:lvl3pPr marL="1371600" lvl="2" indent="-457200" rtl="0">
              <a:lnSpc>
                <a:spcPct val="115000"/>
              </a:lnSpc>
              <a:spcBef>
                <a:spcPts val="3800"/>
              </a:spcBef>
              <a:spcAft>
                <a:spcPts val="0"/>
              </a:spcAft>
              <a:buClr>
                <a:schemeClr val="dk2"/>
              </a:buClr>
              <a:buSzPts val="3600"/>
              <a:buChar char="■"/>
              <a:defRPr sz="3600">
                <a:solidFill>
                  <a:schemeClr val="dk2"/>
                </a:solidFill>
              </a:defRPr>
            </a:lvl3pPr>
            <a:lvl4pPr marL="1828800" lvl="3" indent="-457200" rtl="0">
              <a:lnSpc>
                <a:spcPct val="115000"/>
              </a:lnSpc>
              <a:spcBef>
                <a:spcPts val="3800"/>
              </a:spcBef>
              <a:spcAft>
                <a:spcPts val="0"/>
              </a:spcAft>
              <a:buClr>
                <a:schemeClr val="dk2"/>
              </a:buClr>
              <a:buSzPts val="3600"/>
              <a:buChar char="●"/>
              <a:defRPr sz="3600">
                <a:solidFill>
                  <a:schemeClr val="dk2"/>
                </a:solidFill>
              </a:defRPr>
            </a:lvl4pPr>
            <a:lvl5pPr marL="2286000" lvl="4" indent="-457200" rtl="0">
              <a:lnSpc>
                <a:spcPct val="115000"/>
              </a:lnSpc>
              <a:spcBef>
                <a:spcPts val="3800"/>
              </a:spcBef>
              <a:spcAft>
                <a:spcPts val="0"/>
              </a:spcAft>
              <a:buClr>
                <a:schemeClr val="dk2"/>
              </a:buClr>
              <a:buSzPts val="3600"/>
              <a:buChar char="○"/>
              <a:defRPr sz="3600">
                <a:solidFill>
                  <a:schemeClr val="dk2"/>
                </a:solidFill>
              </a:defRPr>
            </a:lvl5pPr>
            <a:lvl6pPr marL="2743200" lvl="5" indent="-457200" rtl="0">
              <a:lnSpc>
                <a:spcPct val="115000"/>
              </a:lnSpc>
              <a:spcBef>
                <a:spcPts val="3800"/>
              </a:spcBef>
              <a:spcAft>
                <a:spcPts val="0"/>
              </a:spcAft>
              <a:buClr>
                <a:schemeClr val="dk2"/>
              </a:buClr>
              <a:buSzPts val="3600"/>
              <a:buChar char="■"/>
              <a:defRPr sz="3600">
                <a:solidFill>
                  <a:schemeClr val="dk2"/>
                </a:solidFill>
              </a:defRPr>
            </a:lvl6pPr>
            <a:lvl7pPr marL="3200400" lvl="6" indent="-457200" rtl="0">
              <a:lnSpc>
                <a:spcPct val="115000"/>
              </a:lnSpc>
              <a:spcBef>
                <a:spcPts val="3800"/>
              </a:spcBef>
              <a:spcAft>
                <a:spcPts val="0"/>
              </a:spcAft>
              <a:buClr>
                <a:schemeClr val="dk2"/>
              </a:buClr>
              <a:buSzPts val="3600"/>
              <a:buChar char="●"/>
              <a:defRPr sz="3600">
                <a:solidFill>
                  <a:schemeClr val="dk2"/>
                </a:solidFill>
              </a:defRPr>
            </a:lvl7pPr>
            <a:lvl8pPr marL="3657600" lvl="7" indent="-457200" rtl="0">
              <a:lnSpc>
                <a:spcPct val="115000"/>
              </a:lnSpc>
              <a:spcBef>
                <a:spcPts val="3800"/>
              </a:spcBef>
              <a:spcAft>
                <a:spcPts val="0"/>
              </a:spcAft>
              <a:buClr>
                <a:schemeClr val="dk2"/>
              </a:buClr>
              <a:buSzPts val="3600"/>
              <a:buChar char="○"/>
              <a:defRPr sz="3600">
                <a:solidFill>
                  <a:schemeClr val="dk2"/>
                </a:solidFill>
              </a:defRPr>
            </a:lvl8pPr>
            <a:lvl9pPr marL="4114800" lvl="8" indent="-457200" rtl="0">
              <a:lnSpc>
                <a:spcPct val="115000"/>
              </a:lnSpc>
              <a:spcBef>
                <a:spcPts val="3800"/>
              </a:spcBef>
              <a:spcAft>
                <a:spcPts val="3800"/>
              </a:spcAft>
              <a:buClr>
                <a:schemeClr val="dk2"/>
              </a:buClr>
              <a:buSzPts val="3600"/>
              <a:buChar char="■"/>
              <a:defRPr sz="3600">
                <a:solidFill>
                  <a:schemeClr val="dk2"/>
                </a:solidFill>
              </a:defRPr>
            </a:lvl9pPr>
          </a:lstStyle>
          <a:p>
            <a:endParaRPr/>
          </a:p>
        </p:txBody>
      </p:sp>
      <p:sp>
        <p:nvSpPr>
          <p:cNvPr id="25" name="Shape 25"/>
          <p:cNvSpPr txBox="1">
            <a:spLocks noGrp="1"/>
          </p:cNvSpPr>
          <p:nvPr>
            <p:ph type="sldNum" idx="12"/>
          </p:nvPr>
        </p:nvSpPr>
        <p:spPr>
          <a:xfrm>
            <a:off x="22593221" y="12435245"/>
            <a:ext cx="1463400" cy="1049400"/>
          </a:xfrm>
          <a:prstGeom prst="rect">
            <a:avLst/>
          </a:prstGeom>
          <a:noFill/>
          <a:ln>
            <a:noFill/>
          </a:ln>
        </p:spPr>
        <p:txBody>
          <a:bodyPr spcFirstLastPara="1" wrap="square" lIns="225475" tIns="225475" rIns="225475" bIns="225475" anchor="ctr" anchorCtr="0">
            <a:noAutofit/>
          </a:bodyPr>
          <a:lstStyle>
            <a:lvl1pPr lvl="0" algn="r" rtl="0">
              <a:buNone/>
              <a:defRPr sz="2300">
                <a:solidFill>
                  <a:schemeClr val="dk2"/>
                </a:solidFill>
              </a:defRPr>
            </a:lvl1pPr>
            <a:lvl2pPr lvl="1" algn="r" rtl="0">
              <a:buNone/>
              <a:defRPr sz="2300">
                <a:solidFill>
                  <a:schemeClr val="dk2"/>
                </a:solidFill>
              </a:defRPr>
            </a:lvl2pPr>
            <a:lvl3pPr lvl="2" algn="r" rtl="0">
              <a:buNone/>
              <a:defRPr sz="2300">
                <a:solidFill>
                  <a:schemeClr val="dk2"/>
                </a:solidFill>
              </a:defRPr>
            </a:lvl3pPr>
            <a:lvl4pPr lvl="3" algn="r" rtl="0">
              <a:buNone/>
              <a:defRPr sz="2300">
                <a:solidFill>
                  <a:schemeClr val="dk2"/>
                </a:solidFill>
              </a:defRPr>
            </a:lvl4pPr>
            <a:lvl5pPr lvl="4" algn="r" rtl="0">
              <a:buNone/>
              <a:defRPr sz="2300">
                <a:solidFill>
                  <a:schemeClr val="dk2"/>
                </a:solidFill>
              </a:defRPr>
            </a:lvl5pPr>
            <a:lvl6pPr lvl="5" algn="r" rtl="0">
              <a:buNone/>
              <a:defRPr sz="2300">
                <a:solidFill>
                  <a:schemeClr val="dk2"/>
                </a:solidFill>
              </a:defRPr>
            </a:lvl6pPr>
            <a:lvl7pPr lvl="6" algn="r" rtl="0">
              <a:buNone/>
              <a:defRPr sz="2300">
                <a:solidFill>
                  <a:schemeClr val="dk2"/>
                </a:solidFill>
              </a:defRPr>
            </a:lvl7pPr>
            <a:lvl8pPr lvl="7" algn="r" rtl="0">
              <a:buNone/>
              <a:defRPr sz="2300">
                <a:solidFill>
                  <a:schemeClr val="dk2"/>
                </a:solidFill>
              </a:defRPr>
            </a:lvl8pPr>
            <a:lvl9pPr lvl="8" algn="r" rtl="0">
              <a:buNone/>
              <a:defRPr sz="2300">
                <a:solidFill>
                  <a:schemeClr val="dk2"/>
                </a:solidFill>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blipFill>
          <a:blip r:embed="rId13">
            <a:alphaModFix/>
          </a:blip>
          <a:stretch>
            <a:fillRect/>
          </a:stretch>
        </a:blipFill>
        <a:effectLst/>
      </p:bgPr>
    </p:bg>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831200" y="1186733"/>
            <a:ext cx="22721700" cy="1527000"/>
          </a:xfrm>
          <a:prstGeom prst="rect">
            <a:avLst/>
          </a:prstGeom>
          <a:noFill/>
          <a:ln>
            <a:noFill/>
          </a:ln>
        </p:spPr>
        <p:txBody>
          <a:bodyPr spcFirstLastPara="1" wrap="square" lIns="225475" tIns="225475" rIns="225475" bIns="225475" anchor="t" anchorCtr="0"/>
          <a:lstStyle>
            <a:lvl1pPr lvl="0" rtl="0">
              <a:spcBef>
                <a:spcPts val="0"/>
              </a:spcBef>
              <a:spcAft>
                <a:spcPts val="0"/>
              </a:spcAft>
              <a:buClr>
                <a:schemeClr val="dk1"/>
              </a:buClr>
              <a:buSzPts val="7100"/>
              <a:buNone/>
              <a:defRPr sz="7100">
                <a:solidFill>
                  <a:schemeClr val="dk1"/>
                </a:solidFill>
              </a:defRPr>
            </a:lvl1pPr>
            <a:lvl2pPr lvl="1" rtl="0">
              <a:spcBef>
                <a:spcPts val="0"/>
              </a:spcBef>
              <a:spcAft>
                <a:spcPts val="0"/>
              </a:spcAft>
              <a:buClr>
                <a:schemeClr val="dk1"/>
              </a:buClr>
              <a:buSzPts val="7100"/>
              <a:buNone/>
              <a:defRPr sz="7100">
                <a:solidFill>
                  <a:schemeClr val="dk1"/>
                </a:solidFill>
              </a:defRPr>
            </a:lvl2pPr>
            <a:lvl3pPr lvl="2" rtl="0">
              <a:spcBef>
                <a:spcPts val="0"/>
              </a:spcBef>
              <a:spcAft>
                <a:spcPts val="0"/>
              </a:spcAft>
              <a:buClr>
                <a:schemeClr val="dk1"/>
              </a:buClr>
              <a:buSzPts val="7100"/>
              <a:buNone/>
              <a:defRPr sz="7100">
                <a:solidFill>
                  <a:schemeClr val="dk1"/>
                </a:solidFill>
              </a:defRPr>
            </a:lvl3pPr>
            <a:lvl4pPr lvl="3" rtl="0">
              <a:spcBef>
                <a:spcPts val="0"/>
              </a:spcBef>
              <a:spcAft>
                <a:spcPts val="0"/>
              </a:spcAft>
              <a:buClr>
                <a:schemeClr val="dk1"/>
              </a:buClr>
              <a:buSzPts val="7100"/>
              <a:buNone/>
              <a:defRPr sz="7100">
                <a:solidFill>
                  <a:schemeClr val="dk1"/>
                </a:solidFill>
              </a:defRPr>
            </a:lvl4pPr>
            <a:lvl5pPr lvl="4" rtl="0">
              <a:spcBef>
                <a:spcPts val="0"/>
              </a:spcBef>
              <a:spcAft>
                <a:spcPts val="0"/>
              </a:spcAft>
              <a:buClr>
                <a:schemeClr val="dk1"/>
              </a:buClr>
              <a:buSzPts val="7100"/>
              <a:buNone/>
              <a:defRPr sz="7100">
                <a:solidFill>
                  <a:schemeClr val="dk1"/>
                </a:solidFill>
              </a:defRPr>
            </a:lvl5pPr>
            <a:lvl6pPr lvl="5" rtl="0">
              <a:spcBef>
                <a:spcPts val="0"/>
              </a:spcBef>
              <a:spcAft>
                <a:spcPts val="0"/>
              </a:spcAft>
              <a:buClr>
                <a:schemeClr val="dk1"/>
              </a:buClr>
              <a:buSzPts val="7100"/>
              <a:buNone/>
              <a:defRPr sz="7100">
                <a:solidFill>
                  <a:schemeClr val="dk1"/>
                </a:solidFill>
              </a:defRPr>
            </a:lvl6pPr>
            <a:lvl7pPr lvl="6" rtl="0">
              <a:spcBef>
                <a:spcPts val="0"/>
              </a:spcBef>
              <a:spcAft>
                <a:spcPts val="0"/>
              </a:spcAft>
              <a:buClr>
                <a:schemeClr val="dk1"/>
              </a:buClr>
              <a:buSzPts val="7100"/>
              <a:buNone/>
              <a:defRPr sz="7100">
                <a:solidFill>
                  <a:schemeClr val="dk1"/>
                </a:solidFill>
              </a:defRPr>
            </a:lvl7pPr>
            <a:lvl8pPr lvl="7" rtl="0">
              <a:spcBef>
                <a:spcPts val="0"/>
              </a:spcBef>
              <a:spcAft>
                <a:spcPts val="0"/>
              </a:spcAft>
              <a:buClr>
                <a:schemeClr val="dk1"/>
              </a:buClr>
              <a:buSzPts val="7100"/>
              <a:buNone/>
              <a:defRPr sz="7100">
                <a:solidFill>
                  <a:schemeClr val="dk1"/>
                </a:solidFill>
              </a:defRPr>
            </a:lvl8pPr>
            <a:lvl9pPr lvl="8" rtl="0">
              <a:spcBef>
                <a:spcPts val="0"/>
              </a:spcBef>
              <a:spcAft>
                <a:spcPts val="0"/>
              </a:spcAft>
              <a:buClr>
                <a:schemeClr val="dk1"/>
              </a:buClr>
              <a:buSzPts val="7100"/>
              <a:buNone/>
              <a:defRPr sz="7100">
                <a:solidFill>
                  <a:schemeClr val="dk1"/>
                </a:solidFill>
              </a:defRPr>
            </a:lvl9pPr>
          </a:lstStyle>
          <a:p>
            <a:endParaRPr/>
          </a:p>
        </p:txBody>
      </p:sp>
      <p:sp>
        <p:nvSpPr>
          <p:cNvPr id="69" name="Shape 69"/>
          <p:cNvSpPr txBox="1">
            <a:spLocks noGrp="1"/>
          </p:cNvSpPr>
          <p:nvPr>
            <p:ph type="body" idx="1"/>
          </p:nvPr>
        </p:nvSpPr>
        <p:spPr>
          <a:xfrm>
            <a:off x="831200" y="3073267"/>
            <a:ext cx="22721700" cy="9110100"/>
          </a:xfrm>
          <a:prstGeom prst="rect">
            <a:avLst/>
          </a:prstGeom>
          <a:noFill/>
          <a:ln>
            <a:noFill/>
          </a:ln>
        </p:spPr>
        <p:txBody>
          <a:bodyPr spcFirstLastPara="1" wrap="square" lIns="225475" tIns="225475" rIns="225475" bIns="225475" anchor="t" anchorCtr="0"/>
          <a:lstStyle>
            <a:lvl1pPr marL="457200" lvl="0" indent="-527050" rtl="0">
              <a:lnSpc>
                <a:spcPct val="115000"/>
              </a:lnSpc>
              <a:spcBef>
                <a:spcPts val="0"/>
              </a:spcBef>
              <a:spcAft>
                <a:spcPts val="0"/>
              </a:spcAft>
              <a:buClr>
                <a:schemeClr val="dk2"/>
              </a:buClr>
              <a:buSzPts val="4700"/>
              <a:buChar char="●"/>
              <a:defRPr sz="4700">
                <a:solidFill>
                  <a:schemeClr val="dk2"/>
                </a:solidFill>
              </a:defRPr>
            </a:lvl1pPr>
            <a:lvl2pPr marL="914400" lvl="1" indent="-457200" rtl="0">
              <a:lnSpc>
                <a:spcPct val="115000"/>
              </a:lnSpc>
              <a:spcBef>
                <a:spcPts val="3800"/>
              </a:spcBef>
              <a:spcAft>
                <a:spcPts val="0"/>
              </a:spcAft>
              <a:buClr>
                <a:schemeClr val="dk2"/>
              </a:buClr>
              <a:buSzPts val="3600"/>
              <a:buChar char="○"/>
              <a:defRPr sz="3600">
                <a:solidFill>
                  <a:schemeClr val="dk2"/>
                </a:solidFill>
              </a:defRPr>
            </a:lvl2pPr>
            <a:lvl3pPr marL="1371600" lvl="2" indent="-457200" rtl="0">
              <a:lnSpc>
                <a:spcPct val="115000"/>
              </a:lnSpc>
              <a:spcBef>
                <a:spcPts val="3800"/>
              </a:spcBef>
              <a:spcAft>
                <a:spcPts val="0"/>
              </a:spcAft>
              <a:buClr>
                <a:schemeClr val="dk2"/>
              </a:buClr>
              <a:buSzPts val="3600"/>
              <a:buChar char="■"/>
              <a:defRPr sz="3600">
                <a:solidFill>
                  <a:schemeClr val="dk2"/>
                </a:solidFill>
              </a:defRPr>
            </a:lvl3pPr>
            <a:lvl4pPr marL="1828800" lvl="3" indent="-457200" rtl="0">
              <a:lnSpc>
                <a:spcPct val="115000"/>
              </a:lnSpc>
              <a:spcBef>
                <a:spcPts val="3800"/>
              </a:spcBef>
              <a:spcAft>
                <a:spcPts val="0"/>
              </a:spcAft>
              <a:buClr>
                <a:schemeClr val="dk2"/>
              </a:buClr>
              <a:buSzPts val="3600"/>
              <a:buChar char="●"/>
              <a:defRPr sz="3600">
                <a:solidFill>
                  <a:schemeClr val="dk2"/>
                </a:solidFill>
              </a:defRPr>
            </a:lvl4pPr>
            <a:lvl5pPr marL="2286000" lvl="4" indent="-457200" rtl="0">
              <a:lnSpc>
                <a:spcPct val="115000"/>
              </a:lnSpc>
              <a:spcBef>
                <a:spcPts val="3800"/>
              </a:spcBef>
              <a:spcAft>
                <a:spcPts val="0"/>
              </a:spcAft>
              <a:buClr>
                <a:schemeClr val="dk2"/>
              </a:buClr>
              <a:buSzPts val="3600"/>
              <a:buChar char="○"/>
              <a:defRPr sz="3600">
                <a:solidFill>
                  <a:schemeClr val="dk2"/>
                </a:solidFill>
              </a:defRPr>
            </a:lvl5pPr>
            <a:lvl6pPr marL="2743200" lvl="5" indent="-457200" rtl="0">
              <a:lnSpc>
                <a:spcPct val="115000"/>
              </a:lnSpc>
              <a:spcBef>
                <a:spcPts val="3800"/>
              </a:spcBef>
              <a:spcAft>
                <a:spcPts val="0"/>
              </a:spcAft>
              <a:buClr>
                <a:schemeClr val="dk2"/>
              </a:buClr>
              <a:buSzPts val="3600"/>
              <a:buChar char="■"/>
              <a:defRPr sz="3600">
                <a:solidFill>
                  <a:schemeClr val="dk2"/>
                </a:solidFill>
              </a:defRPr>
            </a:lvl6pPr>
            <a:lvl7pPr marL="3200400" lvl="6" indent="-457200" rtl="0">
              <a:lnSpc>
                <a:spcPct val="115000"/>
              </a:lnSpc>
              <a:spcBef>
                <a:spcPts val="3800"/>
              </a:spcBef>
              <a:spcAft>
                <a:spcPts val="0"/>
              </a:spcAft>
              <a:buClr>
                <a:schemeClr val="dk2"/>
              </a:buClr>
              <a:buSzPts val="3600"/>
              <a:buChar char="●"/>
              <a:defRPr sz="3600">
                <a:solidFill>
                  <a:schemeClr val="dk2"/>
                </a:solidFill>
              </a:defRPr>
            </a:lvl7pPr>
            <a:lvl8pPr marL="3657600" lvl="7" indent="-457200" rtl="0">
              <a:lnSpc>
                <a:spcPct val="115000"/>
              </a:lnSpc>
              <a:spcBef>
                <a:spcPts val="3800"/>
              </a:spcBef>
              <a:spcAft>
                <a:spcPts val="0"/>
              </a:spcAft>
              <a:buClr>
                <a:schemeClr val="dk2"/>
              </a:buClr>
              <a:buSzPts val="3600"/>
              <a:buChar char="○"/>
              <a:defRPr sz="3600">
                <a:solidFill>
                  <a:schemeClr val="dk2"/>
                </a:solidFill>
              </a:defRPr>
            </a:lvl8pPr>
            <a:lvl9pPr marL="4114800" lvl="8" indent="-457200" rtl="0">
              <a:lnSpc>
                <a:spcPct val="115000"/>
              </a:lnSpc>
              <a:spcBef>
                <a:spcPts val="3800"/>
              </a:spcBef>
              <a:spcAft>
                <a:spcPts val="3800"/>
              </a:spcAft>
              <a:buClr>
                <a:schemeClr val="dk2"/>
              </a:buClr>
              <a:buSzPts val="3600"/>
              <a:buChar char="■"/>
              <a:defRPr sz="3600">
                <a:solidFill>
                  <a:schemeClr val="dk2"/>
                </a:solidFill>
              </a:defRPr>
            </a:lvl9pPr>
          </a:lstStyle>
          <a:p>
            <a:endParaRPr/>
          </a:p>
        </p:txBody>
      </p:sp>
      <p:sp>
        <p:nvSpPr>
          <p:cNvPr id="70" name="Shape 70"/>
          <p:cNvSpPr txBox="1">
            <a:spLocks noGrp="1"/>
          </p:cNvSpPr>
          <p:nvPr>
            <p:ph type="sldNum" idx="12"/>
          </p:nvPr>
        </p:nvSpPr>
        <p:spPr>
          <a:xfrm>
            <a:off x="22593221" y="12435245"/>
            <a:ext cx="1463400" cy="1049400"/>
          </a:xfrm>
          <a:prstGeom prst="rect">
            <a:avLst/>
          </a:prstGeom>
          <a:noFill/>
          <a:ln>
            <a:noFill/>
          </a:ln>
        </p:spPr>
        <p:txBody>
          <a:bodyPr spcFirstLastPara="1" wrap="square" lIns="225475" tIns="225475" rIns="225475" bIns="225475" anchor="ctr" anchorCtr="0">
            <a:noAutofit/>
          </a:bodyPr>
          <a:lstStyle>
            <a:lvl1pPr lvl="0" algn="r" rtl="0">
              <a:buNone/>
              <a:defRPr sz="2400">
                <a:solidFill>
                  <a:schemeClr val="dk2"/>
                </a:solidFill>
              </a:defRPr>
            </a:lvl1pPr>
            <a:lvl2pPr lvl="1" algn="r" rtl="0">
              <a:buNone/>
              <a:defRPr sz="2400">
                <a:solidFill>
                  <a:schemeClr val="dk2"/>
                </a:solidFill>
              </a:defRPr>
            </a:lvl2pPr>
            <a:lvl3pPr lvl="2" algn="r" rtl="0">
              <a:buNone/>
              <a:defRPr sz="2400">
                <a:solidFill>
                  <a:schemeClr val="dk2"/>
                </a:solidFill>
              </a:defRPr>
            </a:lvl3pPr>
            <a:lvl4pPr lvl="3" algn="r" rtl="0">
              <a:buNone/>
              <a:defRPr sz="2400">
                <a:solidFill>
                  <a:schemeClr val="dk2"/>
                </a:solidFill>
              </a:defRPr>
            </a:lvl4pPr>
            <a:lvl5pPr lvl="4" algn="r" rtl="0">
              <a:buNone/>
              <a:defRPr sz="2400">
                <a:solidFill>
                  <a:schemeClr val="dk2"/>
                </a:solidFill>
              </a:defRPr>
            </a:lvl5pPr>
            <a:lvl6pPr lvl="5" algn="r" rtl="0">
              <a:buNone/>
              <a:defRPr sz="2400">
                <a:solidFill>
                  <a:schemeClr val="dk2"/>
                </a:solidFill>
              </a:defRPr>
            </a:lvl6pPr>
            <a:lvl7pPr lvl="6" algn="r" rtl="0">
              <a:buNone/>
              <a:defRPr sz="2400">
                <a:solidFill>
                  <a:schemeClr val="dk2"/>
                </a:solidFill>
              </a:defRPr>
            </a:lvl7pPr>
            <a:lvl8pPr lvl="7" algn="r" rtl="0">
              <a:buNone/>
              <a:defRPr sz="2400">
                <a:solidFill>
                  <a:schemeClr val="dk2"/>
                </a:solidFill>
              </a:defRPr>
            </a:lvl8pPr>
            <a:lvl9pPr lvl="8" algn="r" rtl="0">
              <a:buNone/>
              <a:defRPr sz="2400">
                <a:solidFill>
                  <a:schemeClr val="dk2"/>
                </a:solidFill>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iatistandard.org/en/"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comments" Target="../comments/commen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p:nvPr/>
        </p:nvSpPr>
        <p:spPr>
          <a:xfrm>
            <a:off x="1002448" y="779539"/>
            <a:ext cx="11071423" cy="5514330"/>
          </a:xfrm>
          <a:prstGeom prst="rect">
            <a:avLst/>
          </a:prstGeom>
          <a:noFill/>
          <a:ln>
            <a:noFill/>
          </a:ln>
        </p:spPr>
        <p:txBody>
          <a:bodyPr spcFirstLastPara="1" wrap="square" lIns="50800" tIns="50800" rIns="50800" bIns="50800" anchor="t" anchorCtr="0">
            <a:noAutofit/>
          </a:bodyPr>
          <a:lstStyle/>
          <a:p>
            <a:pPr marL="0" marR="0" lvl="0" indent="0" algn="l" rtl="0">
              <a:lnSpc>
                <a:spcPct val="105504"/>
              </a:lnSpc>
              <a:spcBef>
                <a:spcPts val="0"/>
              </a:spcBef>
              <a:spcAft>
                <a:spcPts val="0"/>
              </a:spcAft>
              <a:buClr>
                <a:srgbClr val="1A6779"/>
              </a:buClr>
              <a:buSzPts val="2725"/>
              <a:buFont typeface="Arial"/>
              <a:buNone/>
            </a:pPr>
            <a:r>
              <a:rPr lang="en-US" sz="10900" b="1">
                <a:solidFill>
                  <a:srgbClr val="1A6779"/>
                </a:solidFill>
              </a:rPr>
              <a:t>IATI website</a:t>
            </a:r>
            <a:endParaRPr/>
          </a:p>
          <a:p>
            <a:pPr marL="0" marR="0" lvl="0" indent="0" algn="l" rtl="0">
              <a:lnSpc>
                <a:spcPct val="100000"/>
              </a:lnSpc>
              <a:spcBef>
                <a:spcPts val="0"/>
              </a:spcBef>
              <a:spcAft>
                <a:spcPts val="0"/>
              </a:spcAft>
              <a:buClr>
                <a:srgbClr val="22CED8"/>
              </a:buClr>
              <a:buSzPts val="3000"/>
              <a:buFont typeface="Arial"/>
              <a:buNone/>
            </a:pPr>
            <a:endParaRPr sz="3000" b="1"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6DBE4"/>
              </a:buClr>
              <a:buSzPts val="950"/>
              <a:buFont typeface="Arial"/>
              <a:buNone/>
            </a:pPr>
            <a:r>
              <a:rPr lang="en-US" sz="3800" b="1">
                <a:solidFill>
                  <a:srgbClr val="06DBE4"/>
                </a:solidFill>
              </a:rPr>
              <a:t>Members Assembly 2018</a:t>
            </a:r>
            <a:endParaRPr/>
          </a:p>
          <a:p>
            <a:pPr marL="0" marR="0" lvl="0" indent="0" algn="l" rtl="0">
              <a:lnSpc>
                <a:spcPct val="100000"/>
              </a:lnSpc>
              <a:spcBef>
                <a:spcPts val="0"/>
              </a:spcBef>
              <a:spcAft>
                <a:spcPts val="0"/>
              </a:spcAft>
              <a:buClr>
                <a:srgbClr val="06DBE4"/>
              </a:buClr>
              <a:buSzPts val="950"/>
              <a:buFont typeface="Arial"/>
              <a:buNone/>
            </a:pPr>
            <a:endParaRPr sz="3800">
              <a:solidFill>
                <a:srgbClr val="06DBE4"/>
              </a:solidFill>
            </a:endParaRPr>
          </a:p>
          <a:p>
            <a:pPr marL="0" marR="0" lvl="0" indent="0" algn="l" rtl="0">
              <a:lnSpc>
                <a:spcPct val="100000"/>
              </a:lnSpc>
              <a:spcBef>
                <a:spcPts val="0"/>
              </a:spcBef>
              <a:spcAft>
                <a:spcPts val="0"/>
              </a:spcAft>
              <a:buClr>
                <a:srgbClr val="06DBE4"/>
              </a:buClr>
              <a:buSzPts val="950"/>
              <a:buFont typeface="Arial"/>
              <a:buNone/>
            </a:pPr>
            <a:r>
              <a:rPr lang="en-US" sz="3800">
                <a:solidFill>
                  <a:srgbClr val="06DBE4"/>
                </a:solidFill>
              </a:rPr>
              <a:t>Kate Hughes </a:t>
            </a:r>
            <a:endParaRPr sz="3800">
              <a:solidFill>
                <a:srgbClr val="06DBE4"/>
              </a:solidFill>
            </a:endParaRPr>
          </a:p>
          <a:p>
            <a:pPr marL="0" marR="0" lvl="0" indent="0" algn="l" rtl="0">
              <a:lnSpc>
                <a:spcPct val="100000"/>
              </a:lnSpc>
              <a:spcBef>
                <a:spcPts val="0"/>
              </a:spcBef>
              <a:spcAft>
                <a:spcPts val="0"/>
              </a:spcAft>
              <a:buClr>
                <a:srgbClr val="06DBE4"/>
              </a:buClr>
              <a:buSzPts val="950"/>
              <a:buFont typeface="Arial"/>
              <a:buNone/>
            </a:pPr>
            <a:r>
              <a:rPr lang="en-US" sz="3800">
                <a:solidFill>
                  <a:srgbClr val="06DBE4"/>
                </a:solidFill>
              </a:rPr>
              <a:t>07.07.2018</a:t>
            </a:r>
            <a:endParaRPr/>
          </a:p>
        </p:txBody>
      </p:sp>
      <p:pic>
        <p:nvPicPr>
          <p:cNvPr id="117" name="Shape 117"/>
          <p:cNvPicPr preferRelativeResize="0"/>
          <p:nvPr/>
        </p:nvPicPr>
        <p:blipFill rotWithShape="1">
          <a:blip r:embed="rId3">
            <a:alphaModFix/>
          </a:blip>
          <a:srcRect/>
          <a:stretch/>
        </p:blipFill>
        <p:spPr>
          <a:xfrm>
            <a:off x="616342" y="11252719"/>
            <a:ext cx="4729366" cy="205361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p:nvPr/>
        </p:nvSpPr>
        <p:spPr>
          <a:xfrm>
            <a:off x="2546075" y="1697400"/>
            <a:ext cx="19580100" cy="2284500"/>
          </a:xfrm>
          <a:prstGeom prst="rect">
            <a:avLst/>
          </a:prstGeom>
          <a:noFill/>
          <a:ln>
            <a:noFill/>
          </a:ln>
        </p:spPr>
        <p:txBody>
          <a:bodyPr spcFirstLastPara="1" wrap="square" lIns="91425" tIns="91425" rIns="91425" bIns="91425" anchor="t" anchorCtr="0">
            <a:noAutofit/>
          </a:bodyPr>
          <a:lstStyle/>
          <a:p>
            <a:pPr marL="0" lvl="0" indent="0" rtl="0">
              <a:lnSpc>
                <a:spcPct val="143750"/>
              </a:lnSpc>
              <a:spcBef>
                <a:spcPts val="0"/>
              </a:spcBef>
              <a:spcAft>
                <a:spcPts val="0"/>
              </a:spcAft>
              <a:buNone/>
            </a:pPr>
            <a:r>
              <a:rPr lang="en-US" sz="8000" b="1">
                <a:solidFill>
                  <a:srgbClr val="1A6779"/>
                </a:solidFill>
              </a:rPr>
              <a:t>A huge undertaking:</a:t>
            </a:r>
            <a:endParaRPr sz="8000" b="1">
              <a:solidFill>
                <a:srgbClr val="1A6779"/>
              </a:solidFill>
            </a:endParaRPr>
          </a:p>
          <a:p>
            <a:pPr marL="457200" lvl="0" indent="-736600" rtl="0">
              <a:lnSpc>
                <a:spcPct val="143750"/>
              </a:lnSpc>
              <a:spcBef>
                <a:spcPts val="0"/>
              </a:spcBef>
              <a:spcAft>
                <a:spcPts val="0"/>
              </a:spcAft>
              <a:buClr>
                <a:srgbClr val="1A6779"/>
              </a:buClr>
              <a:buSzPts val="8000"/>
              <a:buChar char="●"/>
            </a:pPr>
            <a:r>
              <a:rPr lang="en-US" sz="8000" b="1">
                <a:solidFill>
                  <a:srgbClr val="1A6779"/>
                </a:solidFill>
              </a:rPr>
              <a:t>1 full time BA </a:t>
            </a:r>
            <a:endParaRPr sz="8000" b="1">
              <a:solidFill>
                <a:srgbClr val="1A6779"/>
              </a:solidFill>
            </a:endParaRPr>
          </a:p>
          <a:p>
            <a:pPr marL="457200" lvl="0" indent="-736600" rtl="0">
              <a:lnSpc>
                <a:spcPct val="143750"/>
              </a:lnSpc>
              <a:spcBef>
                <a:spcPts val="0"/>
              </a:spcBef>
              <a:spcAft>
                <a:spcPts val="0"/>
              </a:spcAft>
              <a:buClr>
                <a:srgbClr val="1A6779"/>
              </a:buClr>
              <a:buSzPts val="8000"/>
              <a:buChar char="●"/>
            </a:pPr>
            <a:r>
              <a:rPr lang="en-US" sz="8000" b="1">
                <a:solidFill>
                  <a:srgbClr val="1A6779"/>
                </a:solidFill>
              </a:rPr>
              <a:t>2.2 developers full time</a:t>
            </a:r>
            <a:endParaRPr sz="8000" b="1">
              <a:solidFill>
                <a:srgbClr val="1A6779"/>
              </a:solidFill>
            </a:endParaRPr>
          </a:p>
          <a:p>
            <a:pPr marL="457200" lvl="0" indent="-736600" rtl="0">
              <a:lnSpc>
                <a:spcPct val="143750"/>
              </a:lnSpc>
              <a:spcBef>
                <a:spcPts val="0"/>
              </a:spcBef>
              <a:spcAft>
                <a:spcPts val="0"/>
              </a:spcAft>
              <a:buClr>
                <a:srgbClr val="1A6779"/>
              </a:buClr>
              <a:buSzPts val="8000"/>
              <a:buChar char="●"/>
            </a:pPr>
            <a:r>
              <a:rPr lang="en-US" sz="8000" b="1">
                <a:solidFill>
                  <a:srgbClr val="1A6779"/>
                </a:solidFill>
              </a:rPr>
              <a:t>0.5 of my time</a:t>
            </a:r>
            <a:endParaRPr sz="8000" b="1">
              <a:solidFill>
                <a:srgbClr val="1A6779"/>
              </a:solidFill>
            </a:endParaRPr>
          </a:p>
          <a:p>
            <a:pPr marL="0" lvl="0" indent="0" rtl="0">
              <a:lnSpc>
                <a:spcPct val="143750"/>
              </a:lnSpc>
              <a:spcBef>
                <a:spcPts val="0"/>
              </a:spcBef>
              <a:spcAft>
                <a:spcPts val="0"/>
              </a:spcAft>
              <a:buNone/>
            </a:pPr>
            <a:endParaRPr sz="8000" b="1">
              <a:solidFill>
                <a:srgbClr val="1A6779"/>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Shape 209"/>
          <p:cNvSpPr txBox="1"/>
          <p:nvPr/>
        </p:nvSpPr>
        <p:spPr>
          <a:xfrm>
            <a:off x="2308350" y="1999525"/>
            <a:ext cx="19767300" cy="2193300"/>
          </a:xfrm>
          <a:prstGeom prst="rect">
            <a:avLst/>
          </a:prstGeom>
          <a:noFill/>
          <a:ln>
            <a:noFill/>
          </a:ln>
        </p:spPr>
        <p:txBody>
          <a:bodyPr spcFirstLastPara="1" wrap="square" lIns="91425" tIns="91425" rIns="91425" bIns="91425" anchor="ctr" anchorCtr="0">
            <a:noAutofit/>
          </a:bodyPr>
          <a:lstStyle/>
          <a:p>
            <a:pPr marL="0" lvl="0" indent="0" rtl="0">
              <a:lnSpc>
                <a:spcPct val="143750"/>
              </a:lnSpc>
              <a:spcBef>
                <a:spcPts val="0"/>
              </a:spcBef>
              <a:spcAft>
                <a:spcPts val="0"/>
              </a:spcAft>
              <a:buNone/>
            </a:pPr>
            <a:r>
              <a:rPr lang="en-US" sz="8000" b="1">
                <a:solidFill>
                  <a:srgbClr val="1A6779"/>
                </a:solidFill>
              </a:rPr>
              <a:t>On the old website, nothing was dynamic, so we quickly ended up with errors</a:t>
            </a:r>
            <a:endParaRPr/>
          </a:p>
        </p:txBody>
      </p:sp>
      <p:pic>
        <p:nvPicPr>
          <p:cNvPr id="210" name="Shape 210"/>
          <p:cNvPicPr preferRelativeResize="0"/>
          <p:nvPr/>
        </p:nvPicPr>
        <p:blipFill>
          <a:blip r:embed="rId3">
            <a:alphaModFix/>
          </a:blip>
          <a:stretch>
            <a:fillRect/>
          </a:stretch>
        </p:blipFill>
        <p:spPr>
          <a:xfrm>
            <a:off x="782725" y="5296975"/>
            <a:ext cx="9648825" cy="6724650"/>
          </a:xfrm>
          <a:prstGeom prst="rect">
            <a:avLst/>
          </a:prstGeom>
          <a:noFill/>
          <a:ln>
            <a:noFill/>
          </a:ln>
        </p:spPr>
      </p:pic>
      <p:pic>
        <p:nvPicPr>
          <p:cNvPr id="211" name="Shape 211"/>
          <p:cNvPicPr preferRelativeResize="0"/>
          <p:nvPr/>
        </p:nvPicPr>
        <p:blipFill>
          <a:blip r:embed="rId4">
            <a:alphaModFix/>
          </a:blip>
          <a:stretch>
            <a:fillRect/>
          </a:stretch>
        </p:blipFill>
        <p:spPr>
          <a:xfrm>
            <a:off x="12856325" y="5467363"/>
            <a:ext cx="9658350" cy="6791325"/>
          </a:xfrm>
          <a:prstGeom prst="rect">
            <a:avLst/>
          </a:prstGeom>
          <a:noFill/>
          <a:ln>
            <a:noFill/>
          </a:ln>
        </p:spPr>
      </p:pic>
      <p:sp>
        <p:nvSpPr>
          <p:cNvPr id="212" name="Shape 212"/>
          <p:cNvSpPr/>
          <p:nvPr/>
        </p:nvSpPr>
        <p:spPr>
          <a:xfrm>
            <a:off x="10431550" y="8129575"/>
            <a:ext cx="1361400" cy="605100"/>
          </a:xfrm>
          <a:prstGeom prst="leftArrow">
            <a:avLst>
              <a:gd name="adj1" fmla="val 50000"/>
              <a:gd name="adj2" fmla="val 50000"/>
            </a:avLst>
          </a:prstGeom>
          <a:solidFill>
            <a:srgbClr val="1A677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Shape 217"/>
          <p:cNvSpPr txBox="1">
            <a:spLocks noGrp="1"/>
          </p:cNvSpPr>
          <p:nvPr>
            <p:ph type="sldNum" idx="12"/>
          </p:nvPr>
        </p:nvSpPr>
        <p:spPr>
          <a:xfrm>
            <a:off x="22926488" y="12749955"/>
            <a:ext cx="255564" cy="385392"/>
          </a:xfrm>
          <a:prstGeom prst="rect">
            <a:avLst/>
          </a:prstGeom>
          <a:noFill/>
          <a:ln>
            <a:noFill/>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Clr>
                <a:srgbClr val="1A6779"/>
              </a:buClr>
              <a:buSzPts val="500"/>
              <a:buFont typeface="Arial"/>
              <a:buNone/>
            </a:pPr>
            <a:fld id="{00000000-1234-1234-1234-123412341234}" type="slidenum">
              <a:rPr lang="en-US" sz="2000" b="0" i="0" u="none" strike="noStrike" cap="none">
                <a:solidFill>
                  <a:srgbClr val="1A6779"/>
                </a:solidFill>
                <a:latin typeface="Arial"/>
                <a:ea typeface="Arial"/>
                <a:cs typeface="Arial"/>
                <a:sym typeface="Arial"/>
              </a:rPr>
              <a:t>12</a:t>
            </a:fld>
            <a:endParaRPr/>
          </a:p>
        </p:txBody>
      </p:sp>
      <p:sp>
        <p:nvSpPr>
          <p:cNvPr id="218" name="Shape 218"/>
          <p:cNvSpPr txBox="1"/>
          <p:nvPr/>
        </p:nvSpPr>
        <p:spPr>
          <a:xfrm>
            <a:off x="608650" y="882225"/>
            <a:ext cx="21708300" cy="3168600"/>
          </a:xfrm>
          <a:prstGeom prst="rect">
            <a:avLst/>
          </a:prstGeom>
          <a:noFill/>
          <a:ln>
            <a:noFill/>
          </a:ln>
        </p:spPr>
        <p:txBody>
          <a:bodyPr spcFirstLastPara="1" wrap="square" lIns="50800" tIns="50800" rIns="50800" bIns="50800" anchor="t" anchorCtr="0">
            <a:noAutofit/>
          </a:bodyPr>
          <a:lstStyle/>
          <a:p>
            <a:pPr marL="0" marR="0" lvl="0" indent="0" algn="l" rtl="0">
              <a:lnSpc>
                <a:spcPct val="100000"/>
              </a:lnSpc>
              <a:spcBef>
                <a:spcPts val="0"/>
              </a:spcBef>
              <a:spcAft>
                <a:spcPts val="0"/>
              </a:spcAft>
              <a:buClr>
                <a:srgbClr val="1A6779"/>
              </a:buClr>
              <a:buSzPts val="1850"/>
              <a:buFont typeface="Arial"/>
              <a:buNone/>
            </a:pPr>
            <a:r>
              <a:rPr lang="en-US" sz="7400" b="1">
                <a:solidFill>
                  <a:srgbClr val="1A6779"/>
                </a:solidFill>
              </a:rPr>
              <a:t>Ready for the future</a:t>
            </a:r>
            <a:endParaRPr/>
          </a:p>
          <a:p>
            <a:pPr marL="0" marR="0" lvl="0" indent="0" algn="l" rtl="0">
              <a:lnSpc>
                <a:spcPct val="100000"/>
              </a:lnSpc>
              <a:spcBef>
                <a:spcPts val="0"/>
              </a:spcBef>
              <a:spcAft>
                <a:spcPts val="0"/>
              </a:spcAft>
              <a:buClr>
                <a:srgbClr val="1A6779"/>
              </a:buClr>
              <a:buSzPts val="3000"/>
              <a:buFont typeface="Arial"/>
              <a:buNone/>
            </a:pPr>
            <a:endParaRPr sz="3000" b="1" i="0" u="none" strike="noStrike" cap="none">
              <a:solidFill>
                <a:srgbClr val="000000"/>
              </a:solidFill>
              <a:latin typeface="Helvetica Neue"/>
              <a:ea typeface="Helvetica Neue"/>
              <a:cs typeface="Helvetica Neue"/>
              <a:sym typeface="Helvetica Neue"/>
            </a:endParaRPr>
          </a:p>
          <a:p>
            <a:pPr marL="0" marR="0" lvl="0" indent="0" algn="l" rtl="0">
              <a:lnSpc>
                <a:spcPct val="120000"/>
              </a:lnSpc>
              <a:spcBef>
                <a:spcPts val="0"/>
              </a:spcBef>
              <a:spcAft>
                <a:spcPts val="0"/>
              </a:spcAft>
              <a:buNone/>
            </a:pPr>
            <a:r>
              <a:rPr lang="en-US" sz="4100" b="1">
                <a:solidFill>
                  <a:srgbClr val="22CED8"/>
                </a:solidFill>
              </a:rPr>
              <a:t>We’ve set the website up so that in the future IATI can be multilingual</a:t>
            </a:r>
            <a:endParaRPr/>
          </a:p>
        </p:txBody>
      </p:sp>
      <p:pic>
        <p:nvPicPr>
          <p:cNvPr id="219" name="Shape 219"/>
          <p:cNvPicPr preferRelativeResize="0"/>
          <p:nvPr/>
        </p:nvPicPr>
        <p:blipFill>
          <a:blip r:embed="rId3">
            <a:alphaModFix/>
          </a:blip>
          <a:stretch>
            <a:fillRect/>
          </a:stretch>
        </p:blipFill>
        <p:spPr>
          <a:xfrm>
            <a:off x="3543863" y="3798375"/>
            <a:ext cx="17296275" cy="85032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p:nvPr/>
        </p:nvSpPr>
        <p:spPr>
          <a:xfrm>
            <a:off x="4927900" y="4613075"/>
            <a:ext cx="16344300" cy="27105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6000"/>
              <a:t>IA v2.0</a:t>
            </a:r>
            <a:endParaRPr sz="6000"/>
          </a:p>
        </p:txBody>
      </p:sp>
      <p:sp>
        <p:nvSpPr>
          <p:cNvPr id="225" name="Shape 225"/>
          <p:cNvSpPr txBox="1"/>
          <p:nvPr/>
        </p:nvSpPr>
        <p:spPr>
          <a:xfrm>
            <a:off x="2669275" y="1122475"/>
            <a:ext cx="17165400" cy="2505000"/>
          </a:xfrm>
          <a:prstGeom prst="rect">
            <a:avLst/>
          </a:prstGeom>
          <a:noFill/>
          <a:ln>
            <a:noFill/>
          </a:ln>
        </p:spPr>
        <p:txBody>
          <a:bodyPr spcFirstLastPara="1" wrap="square" lIns="91425" tIns="91425" rIns="91425" bIns="91425" anchor="t" anchorCtr="0">
            <a:noAutofit/>
          </a:bodyPr>
          <a:lstStyle/>
          <a:p>
            <a:pPr marL="0" lvl="0" indent="0" rtl="0">
              <a:lnSpc>
                <a:spcPct val="143750"/>
              </a:lnSpc>
              <a:spcBef>
                <a:spcPts val="0"/>
              </a:spcBef>
              <a:spcAft>
                <a:spcPts val="0"/>
              </a:spcAft>
              <a:buClr>
                <a:schemeClr val="dk1"/>
              </a:buClr>
              <a:buSzPts val="1100"/>
              <a:buFont typeface="Arial"/>
              <a:buNone/>
            </a:pPr>
            <a:r>
              <a:rPr lang="en-US" sz="8000" b="1">
                <a:solidFill>
                  <a:srgbClr val="1A6779"/>
                </a:solidFill>
              </a:rPr>
              <a:t>Phase 2...</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pic>
        <p:nvPicPr>
          <p:cNvPr id="230" name="Shape 230" descr="IATI-Gradients-1920x1080.jpg"/>
          <p:cNvPicPr preferRelativeResize="0"/>
          <p:nvPr/>
        </p:nvPicPr>
        <p:blipFill rotWithShape="1">
          <a:blip r:embed="rId3">
            <a:alphaModFix/>
          </a:blip>
          <a:srcRect/>
          <a:stretch/>
        </p:blipFill>
        <p:spPr>
          <a:xfrm>
            <a:off x="0" y="0"/>
            <a:ext cx="24188928" cy="13702284"/>
          </a:xfrm>
          <a:prstGeom prst="rect">
            <a:avLst/>
          </a:prstGeom>
          <a:noFill/>
          <a:ln>
            <a:noFill/>
          </a:ln>
        </p:spPr>
      </p:pic>
      <p:sp>
        <p:nvSpPr>
          <p:cNvPr id="231" name="Shape 231"/>
          <p:cNvSpPr txBox="1">
            <a:spLocks noGrp="1"/>
          </p:cNvSpPr>
          <p:nvPr>
            <p:ph type="sldNum" idx="12"/>
          </p:nvPr>
        </p:nvSpPr>
        <p:spPr>
          <a:xfrm>
            <a:off x="22926488" y="12749955"/>
            <a:ext cx="255600" cy="385500"/>
          </a:xfrm>
          <a:prstGeom prst="rect">
            <a:avLst/>
          </a:prstGeom>
          <a:noFill/>
          <a:ln>
            <a:noFill/>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Clr>
                <a:srgbClr val="1A6779"/>
              </a:buClr>
              <a:buSzPts val="500"/>
              <a:buFont typeface="Arial"/>
              <a:buNone/>
            </a:pPr>
            <a:fld id="{00000000-1234-1234-1234-123412341234}" type="slidenum">
              <a:rPr lang="en-US" sz="2000" b="0" i="0" u="none" strike="noStrike" cap="none">
                <a:solidFill>
                  <a:srgbClr val="1A6779"/>
                </a:solidFill>
                <a:latin typeface="Arial"/>
                <a:ea typeface="Arial"/>
                <a:cs typeface="Arial"/>
                <a:sym typeface="Arial"/>
              </a:rPr>
              <a:t>14</a:t>
            </a:fld>
            <a:endParaRPr/>
          </a:p>
        </p:txBody>
      </p:sp>
      <p:sp>
        <p:nvSpPr>
          <p:cNvPr id="232" name="Shape 232"/>
          <p:cNvSpPr txBox="1"/>
          <p:nvPr/>
        </p:nvSpPr>
        <p:spPr>
          <a:xfrm>
            <a:off x="6465072" y="5649238"/>
            <a:ext cx="11071500" cy="1563300"/>
          </a:xfrm>
          <a:prstGeom prst="rect">
            <a:avLst/>
          </a:prstGeom>
          <a:noFill/>
          <a:ln>
            <a:noFill/>
          </a:ln>
        </p:spPr>
        <p:txBody>
          <a:bodyPr spcFirstLastPara="1" wrap="square" lIns="50800" tIns="50800" rIns="50800" bIns="50800" anchor="ctr" anchorCtr="0">
            <a:noAutofit/>
          </a:bodyPr>
          <a:lstStyle/>
          <a:p>
            <a:pPr marL="0" marR="0" lvl="0" indent="0" algn="ctr" rtl="0">
              <a:lnSpc>
                <a:spcPct val="105504"/>
              </a:lnSpc>
              <a:spcBef>
                <a:spcPts val="0"/>
              </a:spcBef>
              <a:spcAft>
                <a:spcPts val="0"/>
              </a:spcAft>
              <a:buClr>
                <a:srgbClr val="FFFFFF"/>
              </a:buClr>
              <a:buSzPts val="2725"/>
              <a:buFont typeface="Arial"/>
              <a:buNone/>
            </a:pPr>
            <a:r>
              <a:rPr lang="en-US" sz="10900" b="1">
                <a:solidFill>
                  <a:srgbClr val="FFFFFF"/>
                </a:solidFill>
              </a:rPr>
              <a:t>IATI quiz</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sldNum" idx="12"/>
          </p:nvPr>
        </p:nvSpPr>
        <p:spPr>
          <a:xfrm>
            <a:off x="22855856" y="12749955"/>
            <a:ext cx="396826" cy="385392"/>
          </a:xfrm>
          <a:prstGeom prst="rect">
            <a:avLst/>
          </a:prstGeom>
          <a:noFill/>
          <a:ln>
            <a:noFill/>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Clr>
                <a:srgbClr val="1A6779"/>
              </a:buClr>
              <a:buSzPts val="500"/>
              <a:buFont typeface="Arial"/>
              <a:buNone/>
            </a:pPr>
            <a:fld id="{00000000-1234-1234-1234-123412341234}" type="slidenum">
              <a:rPr lang="en-US" sz="2000" b="0" i="0" u="none" strike="noStrike" cap="none">
                <a:solidFill>
                  <a:srgbClr val="1A6779"/>
                </a:solidFill>
                <a:latin typeface="Arial"/>
                <a:ea typeface="Arial"/>
                <a:cs typeface="Arial"/>
                <a:sym typeface="Arial"/>
              </a:rPr>
              <a:t>2</a:t>
            </a:fld>
            <a:endParaRPr/>
          </a:p>
        </p:txBody>
      </p:sp>
      <p:sp>
        <p:nvSpPr>
          <p:cNvPr id="123" name="Shape 123"/>
          <p:cNvSpPr txBox="1"/>
          <p:nvPr/>
        </p:nvSpPr>
        <p:spPr>
          <a:xfrm>
            <a:off x="1537848" y="860432"/>
            <a:ext cx="11071500" cy="1485300"/>
          </a:xfrm>
          <a:prstGeom prst="rect">
            <a:avLst/>
          </a:prstGeom>
          <a:noFill/>
          <a:ln>
            <a:noFill/>
          </a:ln>
        </p:spPr>
        <p:txBody>
          <a:bodyPr spcFirstLastPara="1" wrap="square" lIns="50800" tIns="50800" rIns="50800" bIns="50800" anchor="t" anchorCtr="0">
            <a:noAutofit/>
          </a:bodyPr>
          <a:lstStyle/>
          <a:p>
            <a:pPr marL="0" marR="0" lvl="0" indent="0" algn="l" rtl="0">
              <a:lnSpc>
                <a:spcPct val="143750"/>
              </a:lnSpc>
              <a:spcBef>
                <a:spcPts val="0"/>
              </a:spcBef>
              <a:spcAft>
                <a:spcPts val="0"/>
              </a:spcAft>
              <a:buClr>
                <a:srgbClr val="1A6779"/>
              </a:buClr>
              <a:buSzPts val="2000"/>
              <a:buFont typeface="Arial"/>
              <a:buNone/>
            </a:pPr>
            <a:r>
              <a:rPr lang="en-US" sz="8000" b="1">
                <a:solidFill>
                  <a:srgbClr val="1A6779"/>
                </a:solidFill>
              </a:rPr>
              <a:t>Why does a website matter?</a:t>
            </a:r>
            <a:endParaRPr/>
          </a:p>
        </p:txBody>
      </p:sp>
      <p:sp>
        <p:nvSpPr>
          <p:cNvPr id="124" name="Shape 124"/>
          <p:cNvSpPr txBox="1"/>
          <p:nvPr/>
        </p:nvSpPr>
        <p:spPr>
          <a:xfrm>
            <a:off x="1537862" y="4796050"/>
            <a:ext cx="21700200" cy="5903700"/>
          </a:xfrm>
          <a:prstGeom prst="rect">
            <a:avLst/>
          </a:prstGeom>
          <a:noFill/>
          <a:ln>
            <a:noFill/>
          </a:ln>
        </p:spPr>
        <p:txBody>
          <a:bodyPr spcFirstLastPara="1" wrap="square" lIns="50800" tIns="50800" rIns="50800" bIns="50800" anchor="t" anchorCtr="0">
            <a:noAutofit/>
          </a:bodyPr>
          <a:lstStyle/>
          <a:p>
            <a:pPr marL="457200" lvl="0" indent="-533400" rtl="0">
              <a:lnSpc>
                <a:spcPct val="134210"/>
              </a:lnSpc>
              <a:spcBef>
                <a:spcPts val="0"/>
              </a:spcBef>
              <a:spcAft>
                <a:spcPts val="0"/>
              </a:spcAft>
              <a:buClr>
                <a:srgbClr val="1A6779"/>
              </a:buClr>
              <a:buSzPts val="4800"/>
              <a:buChar char="●"/>
            </a:pPr>
            <a:r>
              <a:rPr lang="en-US" sz="4800">
                <a:solidFill>
                  <a:srgbClr val="1A6779"/>
                </a:solidFill>
              </a:rPr>
              <a:t>It is the platform for all of our technical services</a:t>
            </a:r>
            <a:endParaRPr sz="4800">
              <a:solidFill>
                <a:srgbClr val="1A6779"/>
              </a:solidFill>
            </a:endParaRPr>
          </a:p>
          <a:p>
            <a:pPr marL="457200" lvl="0" indent="-533400" rtl="0">
              <a:lnSpc>
                <a:spcPct val="134210"/>
              </a:lnSpc>
              <a:spcBef>
                <a:spcPts val="0"/>
              </a:spcBef>
              <a:spcAft>
                <a:spcPts val="0"/>
              </a:spcAft>
              <a:buClr>
                <a:srgbClr val="1A6779"/>
              </a:buClr>
              <a:buSzPts val="4800"/>
              <a:buChar char="●"/>
            </a:pPr>
            <a:r>
              <a:rPr lang="en-US" sz="4800">
                <a:solidFill>
                  <a:srgbClr val="1A6779"/>
                </a:solidFill>
              </a:rPr>
              <a:t>It underpins all of our five workstreams</a:t>
            </a:r>
            <a:endParaRPr sz="4800">
              <a:solidFill>
                <a:srgbClr val="1A6779"/>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sldNum" idx="12"/>
          </p:nvPr>
        </p:nvSpPr>
        <p:spPr>
          <a:xfrm>
            <a:off x="22855856" y="12749955"/>
            <a:ext cx="396900" cy="385500"/>
          </a:xfrm>
          <a:prstGeom prst="rect">
            <a:avLst/>
          </a:prstGeom>
          <a:noFill/>
          <a:ln>
            <a:noFill/>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Clr>
                <a:srgbClr val="1A6779"/>
              </a:buClr>
              <a:buSzPts val="500"/>
              <a:buFont typeface="Arial"/>
              <a:buNone/>
            </a:pPr>
            <a:fld id="{00000000-1234-1234-1234-123412341234}" type="slidenum">
              <a:rPr lang="en-US" sz="2000" b="0" i="0" u="none" strike="noStrike" cap="none">
                <a:solidFill>
                  <a:srgbClr val="1A6779"/>
                </a:solidFill>
                <a:latin typeface="Arial"/>
                <a:ea typeface="Arial"/>
                <a:cs typeface="Arial"/>
                <a:sym typeface="Arial"/>
              </a:rPr>
              <a:t>3</a:t>
            </a:fld>
            <a:endParaRPr/>
          </a:p>
        </p:txBody>
      </p:sp>
      <p:sp>
        <p:nvSpPr>
          <p:cNvPr id="130" name="Shape 130"/>
          <p:cNvSpPr txBox="1"/>
          <p:nvPr/>
        </p:nvSpPr>
        <p:spPr>
          <a:xfrm>
            <a:off x="1537848" y="860432"/>
            <a:ext cx="11071500" cy="1485300"/>
          </a:xfrm>
          <a:prstGeom prst="rect">
            <a:avLst/>
          </a:prstGeom>
          <a:noFill/>
          <a:ln>
            <a:noFill/>
          </a:ln>
        </p:spPr>
        <p:txBody>
          <a:bodyPr spcFirstLastPara="1" wrap="square" lIns="50800" tIns="50800" rIns="50800" bIns="50800" anchor="t" anchorCtr="0">
            <a:noAutofit/>
          </a:bodyPr>
          <a:lstStyle/>
          <a:p>
            <a:pPr marL="0" marR="0" lvl="0" indent="0" algn="l" rtl="0">
              <a:lnSpc>
                <a:spcPct val="143750"/>
              </a:lnSpc>
              <a:spcBef>
                <a:spcPts val="0"/>
              </a:spcBef>
              <a:spcAft>
                <a:spcPts val="0"/>
              </a:spcAft>
              <a:buClr>
                <a:srgbClr val="1A6779"/>
              </a:buClr>
              <a:buSzPts val="2000"/>
              <a:buFont typeface="Arial"/>
              <a:buNone/>
            </a:pPr>
            <a:r>
              <a:rPr lang="en-US" sz="8000" b="1">
                <a:solidFill>
                  <a:srgbClr val="1A6779"/>
                </a:solidFill>
              </a:rPr>
              <a:t>Why does a website matter?</a:t>
            </a:r>
            <a:endParaRPr/>
          </a:p>
        </p:txBody>
      </p:sp>
      <p:sp>
        <p:nvSpPr>
          <p:cNvPr id="131" name="Shape 131"/>
          <p:cNvSpPr txBox="1"/>
          <p:nvPr/>
        </p:nvSpPr>
        <p:spPr>
          <a:xfrm>
            <a:off x="1537862" y="4796050"/>
            <a:ext cx="21700200" cy="5903700"/>
          </a:xfrm>
          <a:prstGeom prst="rect">
            <a:avLst/>
          </a:prstGeom>
          <a:noFill/>
          <a:ln>
            <a:noFill/>
          </a:ln>
        </p:spPr>
        <p:txBody>
          <a:bodyPr spcFirstLastPara="1" wrap="square" lIns="50800" tIns="50800" rIns="50800" bIns="50800" anchor="t" anchorCtr="0">
            <a:noAutofit/>
          </a:bodyPr>
          <a:lstStyle/>
          <a:p>
            <a:pPr marL="457200" marR="0" lvl="0" indent="-533400" algn="l" rtl="0">
              <a:lnSpc>
                <a:spcPct val="134210"/>
              </a:lnSpc>
              <a:spcBef>
                <a:spcPts val="0"/>
              </a:spcBef>
              <a:spcAft>
                <a:spcPts val="0"/>
              </a:spcAft>
              <a:buClr>
                <a:srgbClr val="1A6779"/>
              </a:buClr>
              <a:buSzPts val="4800"/>
              <a:buChar char="●"/>
            </a:pPr>
            <a:r>
              <a:rPr lang="en-US" sz="4800">
                <a:solidFill>
                  <a:srgbClr val="1A6779"/>
                </a:solidFill>
              </a:rPr>
              <a:t>18 organisations contact us every week about publishing</a:t>
            </a:r>
            <a:endParaRPr sz="4800">
              <a:solidFill>
                <a:srgbClr val="1A6779"/>
              </a:solidFill>
            </a:endParaRPr>
          </a:p>
          <a:p>
            <a:pPr marL="457200" marR="0" lvl="0" indent="-533400" algn="l" rtl="0">
              <a:lnSpc>
                <a:spcPct val="134210"/>
              </a:lnSpc>
              <a:spcBef>
                <a:spcPts val="0"/>
              </a:spcBef>
              <a:spcAft>
                <a:spcPts val="0"/>
              </a:spcAft>
              <a:buClr>
                <a:srgbClr val="1A6779"/>
              </a:buClr>
              <a:buSzPts val="4800"/>
              <a:buChar char="●"/>
            </a:pPr>
            <a:r>
              <a:rPr lang="en-US" sz="4800">
                <a:solidFill>
                  <a:srgbClr val="1A6779"/>
                </a:solidFill>
              </a:rPr>
              <a:t>Approx 70 emails a week are sent for basic support questions</a:t>
            </a:r>
            <a:endParaRPr sz="4800">
              <a:solidFill>
                <a:srgbClr val="1A6779"/>
              </a:solidFill>
            </a:endParaRPr>
          </a:p>
          <a:p>
            <a:pPr marL="457200" marR="0" lvl="0" indent="-533400" algn="l" rtl="0">
              <a:lnSpc>
                <a:spcPct val="134210"/>
              </a:lnSpc>
              <a:spcBef>
                <a:spcPts val="0"/>
              </a:spcBef>
              <a:spcAft>
                <a:spcPts val="0"/>
              </a:spcAft>
              <a:buClr>
                <a:srgbClr val="1A6779"/>
              </a:buClr>
              <a:buSzPts val="4800"/>
              <a:buChar char="●"/>
            </a:pPr>
            <a:r>
              <a:rPr lang="en-US" sz="4800">
                <a:solidFill>
                  <a:srgbClr val="1A6779"/>
                </a:solidFill>
              </a:rPr>
              <a:t>2-3 days per week of BA time on average is spent answering these basic questions </a:t>
            </a:r>
            <a:endParaRPr sz="4800">
              <a:solidFill>
                <a:srgbClr val="1A6779"/>
              </a:solidFill>
            </a:endParaRPr>
          </a:p>
          <a:p>
            <a:pPr marL="457200" marR="0" lvl="0" indent="-533400" algn="l" rtl="0">
              <a:lnSpc>
                <a:spcPct val="134210"/>
              </a:lnSpc>
              <a:spcBef>
                <a:spcPts val="0"/>
              </a:spcBef>
              <a:spcAft>
                <a:spcPts val="0"/>
              </a:spcAft>
              <a:buClr>
                <a:srgbClr val="1A6779"/>
              </a:buClr>
              <a:buSzPts val="4800"/>
              <a:buChar char="●"/>
            </a:pPr>
            <a:r>
              <a:rPr lang="en-US" sz="4800">
                <a:solidFill>
                  <a:srgbClr val="1A6779"/>
                </a:solidFill>
              </a:rPr>
              <a:t>That is 141 days a year</a:t>
            </a:r>
            <a:endParaRPr sz="4800">
              <a:solidFill>
                <a:srgbClr val="1A6779"/>
              </a:solidFill>
            </a:endParaRPr>
          </a:p>
          <a:p>
            <a:pPr marL="0" marR="0" lvl="0" indent="0" algn="l" rtl="0">
              <a:lnSpc>
                <a:spcPct val="134210"/>
              </a:lnSpc>
              <a:spcBef>
                <a:spcPts val="0"/>
              </a:spcBef>
              <a:spcAft>
                <a:spcPts val="0"/>
              </a:spcAft>
              <a:buClr>
                <a:srgbClr val="1A6779"/>
              </a:buClr>
              <a:buSzPts val="950"/>
              <a:buFont typeface="Arial"/>
              <a:buNone/>
            </a:pPr>
            <a:endParaRPr sz="3800">
              <a:solidFill>
                <a:srgbClr val="1A6779"/>
              </a:solidFill>
            </a:endParaRPr>
          </a:p>
          <a:p>
            <a:pPr marL="0" marR="0" lvl="0" indent="0" algn="l" rtl="0">
              <a:lnSpc>
                <a:spcPct val="134210"/>
              </a:lnSpc>
              <a:spcBef>
                <a:spcPts val="0"/>
              </a:spcBef>
              <a:spcAft>
                <a:spcPts val="0"/>
              </a:spcAft>
              <a:buClr>
                <a:srgbClr val="1A6779"/>
              </a:buClr>
              <a:buSzPts val="950"/>
              <a:buFont typeface="Arial"/>
              <a:buNone/>
            </a:pPr>
            <a:endParaRPr sz="3800">
              <a:solidFill>
                <a:srgbClr val="1A6779"/>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sldNum" idx="12"/>
          </p:nvPr>
        </p:nvSpPr>
        <p:spPr>
          <a:xfrm>
            <a:off x="22926488" y="12749955"/>
            <a:ext cx="255564" cy="385392"/>
          </a:xfrm>
          <a:prstGeom prst="rect">
            <a:avLst/>
          </a:prstGeom>
          <a:noFill/>
          <a:ln>
            <a:noFill/>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Clr>
                <a:srgbClr val="1A6779"/>
              </a:buClr>
              <a:buSzPts val="500"/>
              <a:buFont typeface="Arial"/>
              <a:buNone/>
            </a:pPr>
            <a:fld id="{00000000-1234-1234-1234-123412341234}" type="slidenum">
              <a:rPr lang="en-US" sz="2000" b="0" i="0" u="none" strike="noStrike" cap="none">
                <a:solidFill>
                  <a:srgbClr val="1A6779"/>
                </a:solidFill>
                <a:latin typeface="Arial"/>
                <a:ea typeface="Arial"/>
                <a:cs typeface="Arial"/>
                <a:sym typeface="Arial"/>
              </a:rPr>
              <a:t>4</a:t>
            </a:fld>
            <a:endParaRPr/>
          </a:p>
        </p:txBody>
      </p:sp>
      <p:sp>
        <p:nvSpPr>
          <p:cNvPr id="137" name="Shape 137"/>
          <p:cNvSpPr txBox="1"/>
          <p:nvPr/>
        </p:nvSpPr>
        <p:spPr>
          <a:xfrm>
            <a:off x="3028857" y="4702472"/>
            <a:ext cx="18326284" cy="4719241"/>
          </a:xfrm>
          <a:prstGeom prst="rect">
            <a:avLst/>
          </a:prstGeom>
          <a:noFill/>
          <a:ln>
            <a:noFill/>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Clr>
                <a:srgbClr val="22CED8"/>
              </a:buClr>
              <a:buSzPts val="1500"/>
              <a:buFont typeface="Arial"/>
              <a:buNone/>
            </a:pPr>
            <a:r>
              <a:rPr lang="en-US" sz="6000" b="1" i="0" u="none" strike="noStrike" cap="none">
                <a:solidFill>
                  <a:srgbClr val="22CED8"/>
                </a:solidFill>
                <a:latin typeface="Arial"/>
                <a:ea typeface="Arial"/>
                <a:cs typeface="Arial"/>
                <a:sym typeface="Arial"/>
              </a:rPr>
              <a:t>“</a:t>
            </a:r>
            <a:r>
              <a:rPr lang="en-US" sz="6000" b="1">
                <a:solidFill>
                  <a:srgbClr val="22CED8"/>
                </a:solidFill>
              </a:rPr>
              <a:t>IATI is a global initiative to improve the transparency of development and humanitarian resources and their results to address poverty and crises.”</a:t>
            </a:r>
            <a:endParaRPr/>
          </a:p>
        </p:txBody>
      </p:sp>
      <p:sp>
        <p:nvSpPr>
          <p:cNvPr id="138" name="Shape 138"/>
          <p:cNvSpPr txBox="1"/>
          <p:nvPr/>
        </p:nvSpPr>
        <p:spPr>
          <a:xfrm>
            <a:off x="10627409" y="144563"/>
            <a:ext cx="3129182" cy="4987460"/>
          </a:xfrm>
          <a:prstGeom prst="rect">
            <a:avLst/>
          </a:prstGeom>
          <a:no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22CED8"/>
              </a:buClr>
              <a:buSzPts val="8625"/>
              <a:buFont typeface="Arial"/>
              <a:buNone/>
            </a:pPr>
            <a:r>
              <a:rPr lang="en-US" sz="34500" b="1" i="0" u="none" strike="noStrike" cap="none">
                <a:solidFill>
                  <a:srgbClr val="22CED8"/>
                </a:solidFill>
                <a:latin typeface="Arial"/>
                <a:ea typeface="Arial"/>
                <a:cs typeface="Arial"/>
                <a:sym typeface="Arial"/>
              </a:rPr>
              <a:t>“</a:t>
            </a:r>
            <a:endParaRPr/>
          </a:p>
        </p:txBody>
      </p:sp>
      <p:sp>
        <p:nvSpPr>
          <p:cNvPr id="139" name="Shape 139"/>
          <p:cNvSpPr txBox="1"/>
          <p:nvPr/>
        </p:nvSpPr>
        <p:spPr>
          <a:xfrm>
            <a:off x="10023938" y="3572847"/>
            <a:ext cx="4336123" cy="718145"/>
          </a:xfrm>
          <a:prstGeom prst="rect">
            <a:avLst/>
          </a:prstGeom>
          <a:no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155366"/>
              </a:buClr>
              <a:buSzPts val="1000"/>
              <a:buFont typeface="Helvetica Neue"/>
              <a:buNone/>
            </a:pPr>
            <a:r>
              <a:rPr lang="en-US" sz="4000" b="1" i="0" u="none" strike="noStrike" cap="none">
                <a:solidFill>
                  <a:srgbClr val="155366"/>
                </a:solidFill>
                <a:latin typeface="Helvetica Neue"/>
                <a:ea typeface="Helvetica Neue"/>
                <a:cs typeface="Helvetica Neue"/>
                <a:sym typeface="Helvetica Neue"/>
              </a:rPr>
              <a:t>Explaining IATI</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p:nvPr/>
        </p:nvSpPr>
        <p:spPr>
          <a:xfrm>
            <a:off x="5486400" y="4393875"/>
            <a:ext cx="12754200" cy="2957100"/>
          </a:xfrm>
          <a:prstGeom prst="rect">
            <a:avLst/>
          </a:prstGeom>
          <a:noFill/>
          <a:ln>
            <a:noFill/>
          </a:ln>
        </p:spPr>
        <p:txBody>
          <a:bodyPr spcFirstLastPara="1" wrap="square" lIns="91425" tIns="91425" rIns="91425" bIns="91425" anchor="t" anchorCtr="0">
            <a:noAutofit/>
          </a:bodyPr>
          <a:lstStyle/>
          <a:p>
            <a:pPr marL="0" lvl="0" indent="0" rtl="0">
              <a:lnSpc>
                <a:spcPct val="143750"/>
              </a:lnSpc>
              <a:spcBef>
                <a:spcPts val="0"/>
              </a:spcBef>
              <a:spcAft>
                <a:spcPts val="0"/>
              </a:spcAft>
              <a:buClr>
                <a:srgbClr val="1A6779"/>
              </a:buClr>
              <a:buSzPts val="2000"/>
              <a:buFont typeface="Arial"/>
              <a:buNone/>
            </a:pPr>
            <a:r>
              <a:rPr lang="en-US" sz="8000" b="1">
                <a:solidFill>
                  <a:srgbClr val="1A6779"/>
                </a:solidFill>
              </a:rPr>
              <a:t>Live demo:  </a:t>
            </a:r>
            <a:r>
              <a:rPr lang="en-US" sz="8000" b="1" u="sng">
                <a:solidFill>
                  <a:schemeClr val="hlink"/>
                </a:solidFill>
                <a:hlinkClick r:id="rId3"/>
              </a:rPr>
              <a:t>http://iatistandard.org/en/</a:t>
            </a:r>
            <a:r>
              <a:rPr lang="en-US" sz="8000" b="1">
                <a:solidFill>
                  <a:srgbClr val="1A6779"/>
                </a:solidFill>
              </a:rPr>
              <a:t>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sldNum" idx="12"/>
          </p:nvPr>
        </p:nvSpPr>
        <p:spPr>
          <a:xfrm>
            <a:off x="22855856" y="12749955"/>
            <a:ext cx="396900" cy="385500"/>
          </a:xfrm>
          <a:prstGeom prst="rect">
            <a:avLst/>
          </a:prstGeom>
          <a:noFill/>
          <a:ln>
            <a:noFill/>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Clr>
                <a:srgbClr val="1A6779"/>
              </a:buClr>
              <a:buSzPts val="500"/>
              <a:buFont typeface="Arial"/>
              <a:buNone/>
            </a:pPr>
            <a:fld id="{00000000-1234-1234-1234-123412341234}" type="slidenum">
              <a:rPr lang="en-US" sz="2000" b="0" i="0" u="none" strike="noStrike" cap="none">
                <a:solidFill>
                  <a:srgbClr val="1A6779"/>
                </a:solidFill>
                <a:latin typeface="Arial"/>
                <a:ea typeface="Arial"/>
                <a:cs typeface="Arial"/>
                <a:sym typeface="Arial"/>
              </a:rPr>
              <a:t>6</a:t>
            </a:fld>
            <a:endParaRPr/>
          </a:p>
        </p:txBody>
      </p:sp>
      <p:sp>
        <p:nvSpPr>
          <p:cNvPr id="150" name="Shape 150"/>
          <p:cNvSpPr txBox="1"/>
          <p:nvPr/>
        </p:nvSpPr>
        <p:spPr>
          <a:xfrm>
            <a:off x="1537851" y="860425"/>
            <a:ext cx="19164000" cy="1485300"/>
          </a:xfrm>
          <a:prstGeom prst="rect">
            <a:avLst/>
          </a:prstGeom>
          <a:noFill/>
          <a:ln>
            <a:noFill/>
          </a:ln>
        </p:spPr>
        <p:txBody>
          <a:bodyPr spcFirstLastPara="1" wrap="square" lIns="50800" tIns="50800" rIns="50800" bIns="50800" anchor="t" anchorCtr="0">
            <a:noAutofit/>
          </a:bodyPr>
          <a:lstStyle/>
          <a:p>
            <a:pPr marL="0" marR="0" lvl="0" indent="0" algn="l" rtl="0">
              <a:lnSpc>
                <a:spcPct val="143750"/>
              </a:lnSpc>
              <a:spcBef>
                <a:spcPts val="0"/>
              </a:spcBef>
              <a:spcAft>
                <a:spcPts val="0"/>
              </a:spcAft>
              <a:buClr>
                <a:srgbClr val="1A6779"/>
              </a:buClr>
              <a:buSzPts val="2000"/>
              <a:buFont typeface="Arial"/>
              <a:buNone/>
            </a:pPr>
            <a:r>
              <a:rPr lang="en-US" sz="8000" b="1">
                <a:solidFill>
                  <a:srgbClr val="1A6779"/>
                </a:solidFill>
              </a:rPr>
              <a:t>Explaining our process</a:t>
            </a:r>
            <a:endParaRPr/>
          </a:p>
        </p:txBody>
      </p:sp>
      <p:sp>
        <p:nvSpPr>
          <p:cNvPr id="151" name="Shape 151"/>
          <p:cNvSpPr txBox="1"/>
          <p:nvPr/>
        </p:nvSpPr>
        <p:spPr>
          <a:xfrm>
            <a:off x="1129925" y="3469225"/>
            <a:ext cx="21247200" cy="7878300"/>
          </a:xfrm>
          <a:prstGeom prst="rect">
            <a:avLst/>
          </a:prstGeom>
          <a:noFill/>
          <a:ln>
            <a:noFill/>
          </a:ln>
        </p:spPr>
        <p:txBody>
          <a:bodyPr spcFirstLastPara="1" wrap="square" lIns="50800" tIns="50800" rIns="50800" bIns="50800" anchor="t" anchorCtr="0">
            <a:noAutofit/>
          </a:bodyPr>
          <a:lstStyle/>
          <a:p>
            <a:pPr marL="0" marR="0" lvl="0" indent="0" algn="l" rtl="0">
              <a:lnSpc>
                <a:spcPct val="134210"/>
              </a:lnSpc>
              <a:spcBef>
                <a:spcPts val="0"/>
              </a:spcBef>
              <a:spcAft>
                <a:spcPts val="0"/>
              </a:spcAft>
              <a:buClr>
                <a:srgbClr val="1A6779"/>
              </a:buClr>
              <a:buSzPts val="950"/>
              <a:buFont typeface="Arial"/>
              <a:buNone/>
            </a:pPr>
            <a:r>
              <a:rPr lang="en-US" sz="3800" b="1">
                <a:solidFill>
                  <a:srgbClr val="1A6779"/>
                </a:solidFill>
              </a:rPr>
              <a:t>User centred design...</a:t>
            </a:r>
            <a:endParaRPr/>
          </a:p>
          <a:p>
            <a:pPr marL="0" marR="0" lvl="0" indent="0" algn="l" rtl="0">
              <a:lnSpc>
                <a:spcPct val="170000"/>
              </a:lnSpc>
              <a:spcBef>
                <a:spcPts val="0"/>
              </a:spcBef>
              <a:spcAft>
                <a:spcPts val="0"/>
              </a:spcAft>
              <a:buClr>
                <a:srgbClr val="1A6779"/>
              </a:buClr>
              <a:buSzPts val="3000"/>
              <a:buFont typeface="Arial"/>
              <a:buNone/>
            </a:pPr>
            <a:endParaRPr sz="3000" b="1" i="0" u="none" strike="noStrike" cap="none">
              <a:solidFill>
                <a:srgbClr val="000000"/>
              </a:solidFill>
              <a:latin typeface="Helvetica Neue"/>
              <a:ea typeface="Helvetica Neue"/>
              <a:cs typeface="Helvetica Neue"/>
              <a:sym typeface="Helvetica Neue"/>
            </a:endParaRPr>
          </a:p>
          <a:p>
            <a:pPr marL="457200" marR="0" lvl="0" indent="-469900" algn="l" rtl="0">
              <a:lnSpc>
                <a:spcPct val="134210"/>
              </a:lnSpc>
              <a:spcBef>
                <a:spcPts val="0"/>
              </a:spcBef>
              <a:spcAft>
                <a:spcPts val="0"/>
              </a:spcAft>
              <a:buClr>
                <a:srgbClr val="1A6779"/>
              </a:buClr>
              <a:buSzPts val="3800"/>
              <a:buChar char="●"/>
            </a:pPr>
            <a:r>
              <a:rPr lang="en-US" sz="3800">
                <a:solidFill>
                  <a:srgbClr val="1A6779"/>
                </a:solidFill>
              </a:rPr>
              <a:t>100 interviews, usability testing and focus groups  </a:t>
            </a:r>
            <a:endParaRPr sz="3800">
              <a:solidFill>
                <a:srgbClr val="1A6779"/>
              </a:solidFill>
            </a:endParaRPr>
          </a:p>
          <a:p>
            <a:pPr marL="457200" marR="0" lvl="0" indent="-469900" algn="l" rtl="0">
              <a:lnSpc>
                <a:spcPct val="134210"/>
              </a:lnSpc>
              <a:spcBef>
                <a:spcPts val="0"/>
              </a:spcBef>
              <a:spcAft>
                <a:spcPts val="0"/>
              </a:spcAft>
              <a:buClr>
                <a:srgbClr val="1A6779"/>
              </a:buClr>
              <a:buSzPts val="3800"/>
              <a:buChar char="●"/>
            </a:pPr>
            <a:r>
              <a:rPr lang="en-US" sz="3800">
                <a:solidFill>
                  <a:srgbClr val="1A6779"/>
                </a:solidFill>
              </a:rPr>
              <a:t>10 key persona’s  </a:t>
            </a:r>
            <a:endParaRPr sz="3800">
              <a:solidFill>
                <a:srgbClr val="1A6779"/>
              </a:solidFill>
            </a:endParaRPr>
          </a:p>
          <a:p>
            <a:pPr marL="457200" marR="0" lvl="0" indent="-469900" algn="l" rtl="0">
              <a:lnSpc>
                <a:spcPct val="134210"/>
              </a:lnSpc>
              <a:spcBef>
                <a:spcPts val="0"/>
              </a:spcBef>
              <a:spcAft>
                <a:spcPts val="0"/>
              </a:spcAft>
              <a:buClr>
                <a:srgbClr val="1A6779"/>
              </a:buClr>
              <a:buSzPts val="3800"/>
              <a:buChar char="●"/>
            </a:pPr>
            <a:r>
              <a:rPr lang="en-US" sz="3800">
                <a:solidFill>
                  <a:srgbClr val="1A6779"/>
                </a:solidFill>
              </a:rPr>
              <a:t>30+ key tasks</a:t>
            </a:r>
            <a:endParaRPr sz="3800">
              <a:solidFill>
                <a:srgbClr val="1A6779"/>
              </a:solidFill>
            </a:endParaRPr>
          </a:p>
          <a:p>
            <a:pPr marL="457200" marR="0" lvl="0" indent="-469900" algn="l" rtl="0">
              <a:lnSpc>
                <a:spcPct val="134210"/>
              </a:lnSpc>
              <a:spcBef>
                <a:spcPts val="0"/>
              </a:spcBef>
              <a:spcAft>
                <a:spcPts val="0"/>
              </a:spcAft>
              <a:buClr>
                <a:srgbClr val="1A6779"/>
              </a:buClr>
              <a:buSzPts val="3800"/>
              <a:buChar char="●"/>
            </a:pPr>
            <a:r>
              <a:rPr lang="en-US" sz="3800">
                <a:solidFill>
                  <a:srgbClr val="1A6779"/>
                </a:solidFill>
              </a:rPr>
              <a:t>3 rounds of user testing</a:t>
            </a:r>
            <a:endParaRPr sz="3800">
              <a:solidFill>
                <a:srgbClr val="1A6779"/>
              </a:solidFill>
            </a:endParaRPr>
          </a:p>
          <a:p>
            <a:pPr marL="457200" marR="0" lvl="0" indent="-469900" algn="l" rtl="0">
              <a:lnSpc>
                <a:spcPct val="134210"/>
              </a:lnSpc>
              <a:spcBef>
                <a:spcPts val="0"/>
              </a:spcBef>
              <a:spcAft>
                <a:spcPts val="0"/>
              </a:spcAft>
              <a:buClr>
                <a:srgbClr val="1A6779"/>
              </a:buClr>
              <a:buSzPts val="3800"/>
              <a:buChar char="●"/>
            </a:pPr>
            <a:r>
              <a:rPr lang="en-US" sz="3800">
                <a:solidFill>
                  <a:srgbClr val="1A6779"/>
                </a:solidFill>
              </a:rPr>
              <a:t>Agency to help with the user research and design</a:t>
            </a:r>
            <a:endParaRPr sz="3800">
              <a:solidFill>
                <a:srgbClr val="1A6779"/>
              </a:solidFill>
            </a:endParaRPr>
          </a:p>
          <a:p>
            <a:pPr marL="457200" marR="0" lvl="0" indent="-469900" algn="l" rtl="0">
              <a:lnSpc>
                <a:spcPct val="134210"/>
              </a:lnSpc>
              <a:spcBef>
                <a:spcPts val="0"/>
              </a:spcBef>
              <a:spcAft>
                <a:spcPts val="0"/>
              </a:spcAft>
              <a:buClr>
                <a:srgbClr val="1A6779"/>
              </a:buClr>
              <a:buSzPts val="3800"/>
              <a:buChar char="●"/>
            </a:pPr>
            <a:r>
              <a:rPr lang="en-US" sz="3800">
                <a:solidFill>
                  <a:srgbClr val="1A6779"/>
                </a:solidFill>
              </a:rPr>
              <a:t>Agency to help with copywriting and edit</a:t>
            </a:r>
            <a:br>
              <a:rPr lang="en-US" sz="3800">
                <a:solidFill>
                  <a:srgbClr val="1A6779"/>
                </a:solidFill>
              </a:rPr>
            </a:b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55"/>
        <p:cNvGrpSpPr/>
        <p:nvPr/>
      </p:nvGrpSpPr>
      <p:grpSpPr>
        <a:xfrm>
          <a:off x="0" y="0"/>
          <a:ext cx="0" cy="0"/>
          <a:chOff x="0" y="0"/>
          <a:chExt cx="0" cy="0"/>
        </a:xfrm>
      </p:grpSpPr>
      <p:sp>
        <p:nvSpPr>
          <p:cNvPr id="156" name="Shape 156"/>
          <p:cNvSpPr txBox="1">
            <a:spLocks noGrp="1"/>
          </p:cNvSpPr>
          <p:nvPr>
            <p:ph type="body" idx="1"/>
          </p:nvPr>
        </p:nvSpPr>
        <p:spPr>
          <a:xfrm>
            <a:off x="5721072" y="0"/>
            <a:ext cx="9339000" cy="13326900"/>
          </a:xfrm>
          <a:prstGeom prst="rect">
            <a:avLst/>
          </a:prstGeom>
          <a:noFill/>
        </p:spPr>
        <p:txBody>
          <a:bodyPr spcFirstLastPara="1" wrap="square" lIns="225475" tIns="225475" rIns="225475" bIns="225475" anchor="t" anchorCtr="0">
            <a:noAutofit/>
          </a:bodyPr>
          <a:lstStyle/>
          <a:p>
            <a:pPr marL="0" lvl="0" indent="0" rtl="0">
              <a:lnSpc>
                <a:spcPct val="105000"/>
              </a:lnSpc>
              <a:spcBef>
                <a:spcPts val="1100"/>
              </a:spcBef>
              <a:spcAft>
                <a:spcPts val="0"/>
              </a:spcAft>
              <a:buNone/>
            </a:pPr>
            <a:r>
              <a:rPr lang="en-US" sz="3200" b="1">
                <a:solidFill>
                  <a:srgbClr val="000000"/>
                </a:solidFill>
              </a:rPr>
              <a:t>Goals</a:t>
            </a:r>
            <a:endParaRPr sz="3200" b="1">
              <a:solidFill>
                <a:srgbClr val="000000"/>
              </a:solidFill>
            </a:endParaRPr>
          </a:p>
          <a:p>
            <a:pPr marL="0" lvl="0" indent="0" rtl="0">
              <a:lnSpc>
                <a:spcPct val="105000"/>
              </a:lnSpc>
              <a:spcBef>
                <a:spcPts val="1100"/>
              </a:spcBef>
              <a:spcAft>
                <a:spcPts val="0"/>
              </a:spcAft>
              <a:buNone/>
            </a:pPr>
            <a:r>
              <a:rPr lang="en-US" sz="2800">
                <a:solidFill>
                  <a:srgbClr val="000000"/>
                </a:solidFill>
              </a:rPr>
              <a:t>To publish as quickly as possible with the least effort.</a:t>
            </a:r>
            <a:endParaRPr sz="2800">
              <a:solidFill>
                <a:srgbClr val="000000"/>
              </a:solidFill>
            </a:endParaRPr>
          </a:p>
          <a:p>
            <a:pPr marL="0" lvl="0" indent="0" rtl="0">
              <a:lnSpc>
                <a:spcPct val="105000"/>
              </a:lnSpc>
              <a:spcBef>
                <a:spcPts val="1100"/>
              </a:spcBef>
              <a:spcAft>
                <a:spcPts val="0"/>
              </a:spcAft>
              <a:buNone/>
            </a:pPr>
            <a:r>
              <a:rPr lang="en-US" sz="2800">
                <a:solidFill>
                  <a:srgbClr val="000000"/>
                </a:solidFill>
              </a:rPr>
              <a:t>Learn how to publish to IATI</a:t>
            </a:r>
            <a:endParaRPr sz="2800">
              <a:solidFill>
                <a:srgbClr val="000000"/>
              </a:solidFill>
            </a:endParaRPr>
          </a:p>
          <a:p>
            <a:pPr marL="0" lvl="0" indent="0" rtl="0">
              <a:lnSpc>
                <a:spcPct val="105000"/>
              </a:lnSpc>
              <a:spcBef>
                <a:spcPts val="1100"/>
              </a:spcBef>
              <a:spcAft>
                <a:spcPts val="0"/>
              </a:spcAft>
              <a:buNone/>
            </a:pPr>
            <a:r>
              <a:rPr lang="en-US" sz="2800">
                <a:solidFill>
                  <a:srgbClr val="000000"/>
                </a:solidFill>
              </a:rPr>
              <a:t>Report their publishing to donors.</a:t>
            </a:r>
            <a:endParaRPr sz="2800">
              <a:solidFill>
                <a:srgbClr val="000000"/>
              </a:solidFill>
            </a:endParaRPr>
          </a:p>
          <a:p>
            <a:pPr marL="0" lvl="0" indent="0" rtl="0">
              <a:lnSpc>
                <a:spcPct val="105000"/>
              </a:lnSpc>
              <a:spcBef>
                <a:spcPts val="1100"/>
              </a:spcBef>
              <a:spcAft>
                <a:spcPts val="0"/>
              </a:spcAft>
              <a:buNone/>
            </a:pPr>
            <a:endParaRPr sz="2800">
              <a:solidFill>
                <a:srgbClr val="000000"/>
              </a:solidFill>
            </a:endParaRPr>
          </a:p>
          <a:p>
            <a:pPr marL="0" lvl="0" indent="0" rtl="0">
              <a:lnSpc>
                <a:spcPct val="105000"/>
              </a:lnSpc>
              <a:spcBef>
                <a:spcPts val="1100"/>
              </a:spcBef>
              <a:spcAft>
                <a:spcPts val="0"/>
              </a:spcAft>
              <a:buClr>
                <a:schemeClr val="dk1"/>
              </a:buClr>
              <a:buSzPts val="2300"/>
              <a:buFont typeface="Arial"/>
              <a:buNone/>
            </a:pPr>
            <a:r>
              <a:rPr lang="en-US" sz="3200" b="1">
                <a:solidFill>
                  <a:srgbClr val="000000"/>
                </a:solidFill>
              </a:rPr>
              <a:t>Motivations</a:t>
            </a:r>
            <a:endParaRPr sz="3200" b="1">
              <a:solidFill>
                <a:srgbClr val="000000"/>
              </a:solidFill>
            </a:endParaRPr>
          </a:p>
          <a:p>
            <a:pPr marL="0" lvl="0" indent="0" rtl="0">
              <a:lnSpc>
                <a:spcPct val="105000"/>
              </a:lnSpc>
              <a:spcBef>
                <a:spcPts val="1100"/>
              </a:spcBef>
              <a:spcAft>
                <a:spcPts val="0"/>
              </a:spcAft>
              <a:buNone/>
            </a:pPr>
            <a:r>
              <a:rPr lang="en-US" sz="2800">
                <a:solidFill>
                  <a:srgbClr val="000000"/>
                </a:solidFill>
              </a:rPr>
              <a:t>Publishing to IATI makes a real difference.</a:t>
            </a:r>
            <a:endParaRPr sz="2800">
              <a:solidFill>
                <a:srgbClr val="000000"/>
              </a:solidFill>
            </a:endParaRPr>
          </a:p>
          <a:p>
            <a:pPr marL="0" lvl="0" indent="0" rtl="0">
              <a:lnSpc>
                <a:spcPct val="105000"/>
              </a:lnSpc>
              <a:spcBef>
                <a:spcPts val="1100"/>
              </a:spcBef>
              <a:spcAft>
                <a:spcPts val="0"/>
              </a:spcAft>
              <a:buNone/>
            </a:pPr>
            <a:r>
              <a:rPr lang="en-US" sz="2800">
                <a:solidFill>
                  <a:srgbClr val="000000"/>
                </a:solidFill>
              </a:rPr>
              <a:t>The data demonstrates our ability to change things.</a:t>
            </a:r>
            <a:endParaRPr sz="2800">
              <a:solidFill>
                <a:srgbClr val="000000"/>
              </a:solidFill>
            </a:endParaRPr>
          </a:p>
          <a:p>
            <a:pPr marL="0" lvl="0" indent="0" rtl="0">
              <a:lnSpc>
                <a:spcPct val="105000"/>
              </a:lnSpc>
              <a:spcBef>
                <a:spcPts val="1100"/>
              </a:spcBef>
              <a:spcAft>
                <a:spcPts val="0"/>
              </a:spcAft>
              <a:buClr>
                <a:schemeClr val="dk1"/>
              </a:buClr>
              <a:buSzPts val="2300"/>
              <a:buFont typeface="Arial"/>
              <a:buNone/>
            </a:pPr>
            <a:r>
              <a:rPr lang="en-US" sz="2800">
                <a:solidFill>
                  <a:srgbClr val="000000"/>
                </a:solidFill>
              </a:rPr>
              <a:t>Compliance funding confidence donor is happy with me.</a:t>
            </a:r>
            <a:endParaRPr sz="2800">
              <a:solidFill>
                <a:srgbClr val="000000"/>
              </a:solidFill>
            </a:endParaRPr>
          </a:p>
          <a:p>
            <a:pPr marL="0" lvl="0" indent="0" rtl="0">
              <a:lnSpc>
                <a:spcPct val="105000"/>
              </a:lnSpc>
              <a:spcBef>
                <a:spcPts val="1100"/>
              </a:spcBef>
              <a:spcAft>
                <a:spcPts val="0"/>
              </a:spcAft>
              <a:buClr>
                <a:schemeClr val="dk1"/>
              </a:buClr>
              <a:buSzPts val="2300"/>
              <a:buFont typeface="Arial"/>
              <a:buNone/>
            </a:pPr>
            <a:r>
              <a:rPr lang="en-US" sz="2800">
                <a:solidFill>
                  <a:srgbClr val="000000"/>
                </a:solidFill>
              </a:rPr>
              <a:t>Required by donors to publish to IATI but without additional guidance.</a:t>
            </a:r>
            <a:endParaRPr sz="2800">
              <a:solidFill>
                <a:srgbClr val="000000"/>
              </a:solidFill>
            </a:endParaRPr>
          </a:p>
          <a:p>
            <a:pPr marL="0" lvl="0" indent="0" rtl="0">
              <a:lnSpc>
                <a:spcPct val="105000"/>
              </a:lnSpc>
              <a:spcBef>
                <a:spcPts val="1100"/>
              </a:spcBef>
              <a:spcAft>
                <a:spcPts val="0"/>
              </a:spcAft>
              <a:buClr>
                <a:schemeClr val="dk1"/>
              </a:buClr>
              <a:buSzPts val="2300"/>
              <a:buFont typeface="Arial"/>
              <a:buNone/>
            </a:pPr>
            <a:endParaRPr sz="2800">
              <a:solidFill>
                <a:srgbClr val="000000"/>
              </a:solidFill>
            </a:endParaRPr>
          </a:p>
          <a:p>
            <a:pPr marL="0" lvl="0" indent="0" rtl="0">
              <a:lnSpc>
                <a:spcPct val="105000"/>
              </a:lnSpc>
              <a:spcBef>
                <a:spcPts val="1100"/>
              </a:spcBef>
              <a:spcAft>
                <a:spcPts val="0"/>
              </a:spcAft>
              <a:buClr>
                <a:schemeClr val="dk1"/>
              </a:buClr>
              <a:buSzPts val="2300"/>
              <a:buFont typeface="Arial"/>
              <a:buNone/>
            </a:pPr>
            <a:r>
              <a:rPr lang="en-US" sz="3200" b="1">
                <a:solidFill>
                  <a:srgbClr val="000000"/>
                </a:solidFill>
              </a:rPr>
              <a:t>Behaviours</a:t>
            </a:r>
            <a:endParaRPr sz="3200" b="1">
              <a:solidFill>
                <a:srgbClr val="000000"/>
              </a:solidFill>
            </a:endParaRPr>
          </a:p>
          <a:p>
            <a:pPr marL="0" lvl="0" indent="0" rtl="0">
              <a:lnSpc>
                <a:spcPct val="105000"/>
              </a:lnSpc>
              <a:spcBef>
                <a:spcPts val="1100"/>
              </a:spcBef>
              <a:spcAft>
                <a:spcPts val="0"/>
              </a:spcAft>
              <a:buClr>
                <a:schemeClr val="dk1"/>
              </a:buClr>
              <a:buSzPts val="2300"/>
              <a:buFont typeface="Arial"/>
              <a:buNone/>
            </a:pPr>
            <a:r>
              <a:rPr lang="en-US" sz="2800">
                <a:solidFill>
                  <a:schemeClr val="dk1"/>
                </a:solidFill>
              </a:rPr>
              <a:t>Publishes enough to comply with donor requirements.</a:t>
            </a:r>
            <a:endParaRPr sz="2800">
              <a:solidFill>
                <a:schemeClr val="dk1"/>
              </a:solidFill>
            </a:endParaRPr>
          </a:p>
          <a:p>
            <a:pPr marL="0" lvl="0" indent="0" rtl="0">
              <a:lnSpc>
                <a:spcPct val="105000"/>
              </a:lnSpc>
              <a:spcBef>
                <a:spcPts val="1100"/>
              </a:spcBef>
              <a:spcAft>
                <a:spcPts val="0"/>
              </a:spcAft>
              <a:buNone/>
            </a:pPr>
            <a:r>
              <a:rPr lang="en-US" sz="2800">
                <a:solidFill>
                  <a:schemeClr val="dk1"/>
                </a:solidFill>
              </a:rPr>
              <a:t>Looks at peers and what they are doing.</a:t>
            </a:r>
            <a:endParaRPr sz="2800">
              <a:solidFill>
                <a:schemeClr val="dk1"/>
              </a:solidFill>
            </a:endParaRPr>
          </a:p>
          <a:p>
            <a:pPr marL="0" lvl="0" indent="0" rtl="0">
              <a:lnSpc>
                <a:spcPct val="105000"/>
              </a:lnSpc>
              <a:spcBef>
                <a:spcPts val="1100"/>
              </a:spcBef>
              <a:spcAft>
                <a:spcPts val="0"/>
              </a:spcAft>
              <a:buNone/>
            </a:pPr>
            <a:r>
              <a:rPr lang="en-US" sz="2800">
                <a:solidFill>
                  <a:schemeClr val="dk1"/>
                </a:solidFill>
              </a:rPr>
              <a:t>Juggles time spent publishing with activities.</a:t>
            </a:r>
            <a:endParaRPr sz="2800">
              <a:solidFill>
                <a:schemeClr val="dk1"/>
              </a:solidFill>
            </a:endParaRPr>
          </a:p>
          <a:p>
            <a:pPr marL="0" lvl="0" indent="0" rtl="0">
              <a:lnSpc>
                <a:spcPct val="105000"/>
              </a:lnSpc>
              <a:spcBef>
                <a:spcPts val="1100"/>
              </a:spcBef>
              <a:spcAft>
                <a:spcPts val="0"/>
              </a:spcAft>
              <a:buClr>
                <a:schemeClr val="dk1"/>
              </a:buClr>
              <a:buSzPts val="2300"/>
              <a:buFont typeface="Arial"/>
              <a:buNone/>
            </a:pPr>
            <a:r>
              <a:rPr lang="en-US" sz="2800">
                <a:solidFill>
                  <a:schemeClr val="dk1"/>
                </a:solidFill>
              </a:rPr>
              <a:t>Seeks support from someone who has done this before.</a:t>
            </a:r>
            <a:endParaRPr sz="2800">
              <a:solidFill>
                <a:schemeClr val="dk1"/>
              </a:solidFill>
            </a:endParaRPr>
          </a:p>
          <a:p>
            <a:pPr marL="0" lvl="0" indent="0" rtl="0">
              <a:lnSpc>
                <a:spcPct val="105000"/>
              </a:lnSpc>
              <a:spcBef>
                <a:spcPts val="1100"/>
              </a:spcBef>
              <a:spcAft>
                <a:spcPts val="0"/>
              </a:spcAft>
              <a:buClr>
                <a:schemeClr val="dk1"/>
              </a:buClr>
              <a:buSzPts val="2300"/>
              <a:buFont typeface="Arial"/>
              <a:buNone/>
            </a:pPr>
            <a:r>
              <a:rPr lang="en-US" sz="2800">
                <a:solidFill>
                  <a:schemeClr val="dk1"/>
                </a:solidFill>
              </a:rPr>
              <a:t>Questions the need for publishing and level of detail required.</a:t>
            </a:r>
            <a:endParaRPr sz="2800">
              <a:solidFill>
                <a:schemeClr val="dk1"/>
              </a:solidFill>
            </a:endParaRPr>
          </a:p>
          <a:p>
            <a:pPr marL="0" lvl="0" indent="0" rtl="0">
              <a:lnSpc>
                <a:spcPct val="105000"/>
              </a:lnSpc>
              <a:spcBef>
                <a:spcPts val="1100"/>
              </a:spcBef>
              <a:spcAft>
                <a:spcPts val="0"/>
              </a:spcAft>
              <a:buClr>
                <a:schemeClr val="dk1"/>
              </a:buClr>
              <a:buSzPts val="2300"/>
              <a:buFont typeface="Arial"/>
              <a:buNone/>
            </a:pPr>
            <a:r>
              <a:rPr lang="en-US" sz="2800">
                <a:solidFill>
                  <a:schemeClr val="dk1"/>
                </a:solidFill>
              </a:rPr>
              <a:t>Searches for funding for compliance.</a:t>
            </a:r>
            <a:endParaRPr sz="2800">
              <a:solidFill>
                <a:schemeClr val="dk1"/>
              </a:solidFill>
            </a:endParaRPr>
          </a:p>
          <a:p>
            <a:pPr marL="0" lvl="0" indent="0" rtl="0">
              <a:lnSpc>
                <a:spcPct val="105000"/>
              </a:lnSpc>
              <a:spcBef>
                <a:spcPts val="1100"/>
              </a:spcBef>
              <a:spcAft>
                <a:spcPts val="0"/>
              </a:spcAft>
              <a:buNone/>
            </a:pPr>
            <a:endParaRPr sz="2800">
              <a:solidFill>
                <a:srgbClr val="000000"/>
              </a:solidFill>
            </a:endParaRPr>
          </a:p>
          <a:p>
            <a:pPr marL="0" lvl="0" indent="0" rtl="0">
              <a:lnSpc>
                <a:spcPct val="105000"/>
              </a:lnSpc>
              <a:spcBef>
                <a:spcPts val="1100"/>
              </a:spcBef>
              <a:spcAft>
                <a:spcPts val="0"/>
              </a:spcAft>
              <a:buNone/>
            </a:pPr>
            <a:endParaRPr sz="2800">
              <a:solidFill>
                <a:srgbClr val="000000"/>
              </a:solidFill>
            </a:endParaRPr>
          </a:p>
          <a:p>
            <a:pPr marL="0" lvl="0" indent="0" rtl="0">
              <a:lnSpc>
                <a:spcPct val="105000"/>
              </a:lnSpc>
              <a:spcBef>
                <a:spcPts val="1100"/>
              </a:spcBef>
              <a:spcAft>
                <a:spcPts val="0"/>
              </a:spcAft>
              <a:buClr>
                <a:schemeClr val="dk1"/>
              </a:buClr>
              <a:buSzPts val="2300"/>
              <a:buFont typeface="Arial"/>
              <a:buNone/>
            </a:pPr>
            <a:endParaRPr sz="2800">
              <a:solidFill>
                <a:srgbClr val="000000"/>
              </a:solidFill>
            </a:endParaRPr>
          </a:p>
          <a:p>
            <a:pPr marL="0" lvl="0" indent="0" rtl="0">
              <a:lnSpc>
                <a:spcPct val="105000"/>
              </a:lnSpc>
              <a:spcBef>
                <a:spcPts val="1100"/>
              </a:spcBef>
              <a:spcAft>
                <a:spcPts val="1100"/>
              </a:spcAft>
              <a:buNone/>
            </a:pPr>
            <a:endParaRPr sz="3200" b="1">
              <a:solidFill>
                <a:srgbClr val="000000"/>
              </a:solidFill>
            </a:endParaRPr>
          </a:p>
        </p:txBody>
      </p:sp>
      <p:sp>
        <p:nvSpPr>
          <p:cNvPr id="157" name="Shape 157"/>
          <p:cNvSpPr txBox="1">
            <a:spLocks noGrp="1"/>
          </p:cNvSpPr>
          <p:nvPr>
            <p:ph type="title"/>
          </p:nvPr>
        </p:nvSpPr>
        <p:spPr>
          <a:xfrm>
            <a:off x="-114" y="3168831"/>
            <a:ext cx="5721000" cy="2052000"/>
          </a:xfrm>
          <a:prstGeom prst="rect">
            <a:avLst/>
          </a:prstGeom>
          <a:solidFill>
            <a:srgbClr val="CC0000"/>
          </a:solidFill>
        </p:spPr>
        <p:txBody>
          <a:bodyPr spcFirstLastPara="1" wrap="square" lIns="225475" tIns="225475" rIns="225475" bIns="225475" anchor="t" anchorCtr="0">
            <a:noAutofit/>
          </a:bodyPr>
          <a:lstStyle/>
          <a:p>
            <a:pPr marL="0" lvl="0" indent="0" rtl="0">
              <a:spcBef>
                <a:spcPts val="0"/>
              </a:spcBef>
              <a:spcAft>
                <a:spcPts val="0"/>
              </a:spcAft>
              <a:buNone/>
            </a:pPr>
            <a:r>
              <a:rPr lang="en-US" sz="3800" b="1">
                <a:solidFill>
                  <a:srgbClr val="FFFFFF"/>
                </a:solidFill>
              </a:rPr>
              <a:t>Daniel Abeasi</a:t>
            </a:r>
            <a:endParaRPr sz="3800" b="1">
              <a:solidFill>
                <a:srgbClr val="FFFFFF"/>
              </a:solidFill>
            </a:endParaRPr>
          </a:p>
          <a:p>
            <a:pPr marL="0" lvl="0" indent="0" rtl="0">
              <a:spcBef>
                <a:spcPts val="0"/>
              </a:spcBef>
              <a:spcAft>
                <a:spcPts val="0"/>
              </a:spcAft>
              <a:buNone/>
            </a:pPr>
            <a:r>
              <a:rPr lang="en-US" sz="3800">
                <a:solidFill>
                  <a:srgbClr val="FFFFFF"/>
                </a:solidFill>
              </a:rPr>
              <a:t>Small publisher from an NGO</a:t>
            </a:r>
            <a:endParaRPr sz="3800">
              <a:solidFill>
                <a:srgbClr val="FFFFFF"/>
              </a:solidFill>
            </a:endParaRPr>
          </a:p>
          <a:p>
            <a:pPr marL="0" lvl="0" indent="0" rtl="0">
              <a:spcBef>
                <a:spcPts val="0"/>
              </a:spcBef>
              <a:spcAft>
                <a:spcPts val="0"/>
              </a:spcAft>
              <a:buNone/>
            </a:pPr>
            <a:endParaRPr sz="3800">
              <a:solidFill>
                <a:srgbClr val="FFFFFF"/>
              </a:solidFill>
            </a:endParaRPr>
          </a:p>
        </p:txBody>
      </p:sp>
      <p:sp>
        <p:nvSpPr>
          <p:cNvPr id="158" name="Shape 158"/>
          <p:cNvSpPr txBox="1">
            <a:spLocks noGrp="1"/>
          </p:cNvSpPr>
          <p:nvPr>
            <p:ph type="body" idx="1"/>
          </p:nvPr>
        </p:nvSpPr>
        <p:spPr>
          <a:xfrm>
            <a:off x="15060175" y="0"/>
            <a:ext cx="9339000" cy="12333600"/>
          </a:xfrm>
          <a:prstGeom prst="rect">
            <a:avLst/>
          </a:prstGeom>
          <a:noFill/>
        </p:spPr>
        <p:txBody>
          <a:bodyPr spcFirstLastPara="1" wrap="square" lIns="225475" tIns="225475" rIns="225475" bIns="225475" anchor="t" anchorCtr="0">
            <a:noAutofit/>
          </a:bodyPr>
          <a:lstStyle/>
          <a:p>
            <a:pPr marL="0" lvl="0" indent="0" rtl="0">
              <a:lnSpc>
                <a:spcPct val="105000"/>
              </a:lnSpc>
              <a:spcBef>
                <a:spcPts val="1100"/>
              </a:spcBef>
              <a:spcAft>
                <a:spcPts val="0"/>
              </a:spcAft>
              <a:buClr>
                <a:schemeClr val="dk1"/>
              </a:buClr>
              <a:buSzPts val="2300"/>
              <a:buFont typeface="Arial"/>
              <a:buNone/>
            </a:pPr>
            <a:r>
              <a:rPr lang="en-US" sz="3200" b="1">
                <a:solidFill>
                  <a:srgbClr val="000000"/>
                </a:solidFill>
              </a:rPr>
              <a:t>Barriers / pain points</a:t>
            </a:r>
            <a:endParaRPr sz="3200" b="1">
              <a:solidFill>
                <a:srgbClr val="000000"/>
              </a:solidFill>
            </a:endParaRPr>
          </a:p>
          <a:p>
            <a:pPr marL="0" lvl="0" indent="0" rtl="0">
              <a:lnSpc>
                <a:spcPct val="105000"/>
              </a:lnSpc>
              <a:spcBef>
                <a:spcPts val="1100"/>
              </a:spcBef>
              <a:spcAft>
                <a:spcPts val="0"/>
              </a:spcAft>
              <a:buNone/>
            </a:pPr>
            <a:r>
              <a:rPr lang="en-US" sz="2800">
                <a:solidFill>
                  <a:srgbClr val="000000"/>
                </a:solidFill>
              </a:rPr>
              <a:t>Would rather focus on activities that will offer direct benefit to their NGO beneficiaries.</a:t>
            </a:r>
            <a:endParaRPr sz="2800">
              <a:solidFill>
                <a:srgbClr val="000000"/>
              </a:solidFill>
            </a:endParaRPr>
          </a:p>
          <a:p>
            <a:pPr marL="0" lvl="0" indent="0" rtl="0">
              <a:lnSpc>
                <a:spcPct val="105000"/>
              </a:lnSpc>
              <a:spcBef>
                <a:spcPts val="1100"/>
              </a:spcBef>
              <a:spcAft>
                <a:spcPts val="0"/>
              </a:spcAft>
              <a:buNone/>
            </a:pPr>
            <a:r>
              <a:rPr lang="en-US" sz="2800">
                <a:solidFill>
                  <a:srgbClr val="000000"/>
                </a:solidFill>
              </a:rPr>
              <a:t>Website is too technical.</a:t>
            </a:r>
            <a:endParaRPr sz="2800">
              <a:solidFill>
                <a:srgbClr val="000000"/>
              </a:solidFill>
            </a:endParaRPr>
          </a:p>
          <a:p>
            <a:pPr marL="0" lvl="0" indent="0" rtl="0">
              <a:lnSpc>
                <a:spcPct val="105000"/>
              </a:lnSpc>
              <a:spcBef>
                <a:spcPts val="1100"/>
              </a:spcBef>
              <a:spcAft>
                <a:spcPts val="0"/>
              </a:spcAft>
              <a:buNone/>
            </a:pPr>
            <a:r>
              <a:rPr lang="en-US" sz="2800">
                <a:solidFill>
                  <a:srgbClr val="000000"/>
                </a:solidFill>
              </a:rPr>
              <a:t>Lack of clarity of what they are expected to do.</a:t>
            </a:r>
            <a:endParaRPr sz="2800">
              <a:solidFill>
                <a:srgbClr val="000000"/>
              </a:solidFill>
            </a:endParaRPr>
          </a:p>
          <a:p>
            <a:pPr marL="0" lvl="0" indent="0" rtl="0">
              <a:lnSpc>
                <a:spcPct val="105000"/>
              </a:lnSpc>
              <a:spcBef>
                <a:spcPts val="1100"/>
              </a:spcBef>
              <a:spcAft>
                <a:spcPts val="0"/>
              </a:spcAft>
              <a:buNone/>
            </a:pPr>
            <a:r>
              <a:rPr lang="en-US" sz="2800">
                <a:solidFill>
                  <a:srgbClr val="000000"/>
                </a:solidFill>
              </a:rPr>
              <a:t>Concerned that publishing data may be a comms/political risk.</a:t>
            </a:r>
            <a:endParaRPr sz="2800">
              <a:solidFill>
                <a:srgbClr val="000000"/>
              </a:solidFill>
            </a:endParaRPr>
          </a:p>
          <a:p>
            <a:pPr marL="0" lvl="0" indent="0" rtl="0">
              <a:lnSpc>
                <a:spcPct val="105000"/>
              </a:lnSpc>
              <a:spcBef>
                <a:spcPts val="1100"/>
              </a:spcBef>
              <a:spcAft>
                <a:spcPts val="0"/>
              </a:spcAft>
              <a:buNone/>
            </a:pPr>
            <a:r>
              <a:rPr lang="en-US" sz="2800">
                <a:solidFill>
                  <a:srgbClr val="000000"/>
                </a:solidFill>
              </a:rPr>
              <a:t>Concerned about time needed to collect data + publish to IATI. </a:t>
            </a:r>
            <a:endParaRPr sz="2800">
              <a:solidFill>
                <a:srgbClr val="000000"/>
              </a:solidFill>
            </a:endParaRPr>
          </a:p>
          <a:p>
            <a:pPr marL="0" lvl="0" indent="0" rtl="0">
              <a:lnSpc>
                <a:spcPct val="105000"/>
              </a:lnSpc>
              <a:spcBef>
                <a:spcPts val="1100"/>
              </a:spcBef>
              <a:spcAft>
                <a:spcPts val="0"/>
              </a:spcAft>
              <a:buNone/>
            </a:pPr>
            <a:r>
              <a:rPr lang="en-US" sz="2800">
                <a:solidFill>
                  <a:srgbClr val="000000"/>
                </a:solidFill>
              </a:rPr>
              <a:t>Doesn’t know what data to publish.</a:t>
            </a:r>
            <a:endParaRPr sz="2800">
              <a:solidFill>
                <a:srgbClr val="000000"/>
              </a:solidFill>
            </a:endParaRPr>
          </a:p>
          <a:p>
            <a:pPr marL="0" lvl="0" indent="0" rtl="0">
              <a:lnSpc>
                <a:spcPct val="105000"/>
              </a:lnSpc>
              <a:spcBef>
                <a:spcPts val="1100"/>
              </a:spcBef>
              <a:spcAft>
                <a:spcPts val="0"/>
              </a:spcAft>
              <a:buNone/>
            </a:pPr>
            <a:r>
              <a:rPr lang="en-US" sz="2800">
                <a:solidFill>
                  <a:srgbClr val="000000"/>
                </a:solidFill>
              </a:rPr>
              <a:t>Lack of understanding of XML. Data currently in Excel/External database.</a:t>
            </a:r>
            <a:endParaRPr sz="2800">
              <a:solidFill>
                <a:srgbClr val="000000"/>
              </a:solidFill>
            </a:endParaRPr>
          </a:p>
          <a:p>
            <a:pPr marL="0" lvl="0" indent="0" rtl="0">
              <a:lnSpc>
                <a:spcPct val="105000"/>
              </a:lnSpc>
              <a:spcBef>
                <a:spcPts val="1100"/>
              </a:spcBef>
              <a:spcAft>
                <a:spcPts val="0"/>
              </a:spcAft>
              <a:buNone/>
            </a:pPr>
            <a:r>
              <a:rPr lang="en-US" sz="2800">
                <a:solidFill>
                  <a:srgbClr val="000000"/>
                </a:solidFill>
              </a:rPr>
              <a:t>Not sold on the benefits of transparency “just another reporting requirement”, “not related to my  job”.</a:t>
            </a:r>
            <a:endParaRPr sz="2800">
              <a:solidFill>
                <a:srgbClr val="000000"/>
              </a:solidFill>
            </a:endParaRPr>
          </a:p>
          <a:p>
            <a:pPr marL="0" lvl="0" indent="0" rtl="0">
              <a:lnSpc>
                <a:spcPct val="105000"/>
              </a:lnSpc>
              <a:spcBef>
                <a:spcPts val="1100"/>
              </a:spcBef>
              <a:spcAft>
                <a:spcPts val="0"/>
              </a:spcAft>
              <a:buNone/>
            </a:pPr>
            <a:r>
              <a:rPr lang="en-US" sz="2800">
                <a:solidFill>
                  <a:srgbClr val="000000"/>
                </a:solidFill>
              </a:rPr>
              <a:t>Who is funding the time spent publishing.</a:t>
            </a:r>
            <a:endParaRPr sz="2800">
              <a:solidFill>
                <a:srgbClr val="000000"/>
              </a:solidFill>
            </a:endParaRPr>
          </a:p>
          <a:p>
            <a:pPr marL="0" lvl="0" indent="0" rtl="0">
              <a:lnSpc>
                <a:spcPct val="105000"/>
              </a:lnSpc>
              <a:spcBef>
                <a:spcPts val="1100"/>
              </a:spcBef>
              <a:spcAft>
                <a:spcPts val="0"/>
              </a:spcAft>
              <a:buNone/>
            </a:pPr>
            <a:r>
              <a:rPr lang="en-US" sz="3200" b="1">
                <a:solidFill>
                  <a:srgbClr val="000000"/>
                </a:solidFill>
              </a:rPr>
              <a:t>Opportunities</a:t>
            </a:r>
            <a:endParaRPr sz="3200" b="1">
              <a:solidFill>
                <a:srgbClr val="000000"/>
              </a:solidFill>
            </a:endParaRPr>
          </a:p>
          <a:p>
            <a:pPr marL="0" lvl="0" indent="0" rtl="0">
              <a:lnSpc>
                <a:spcPct val="105000"/>
              </a:lnSpc>
              <a:spcBef>
                <a:spcPts val="1100"/>
              </a:spcBef>
              <a:spcAft>
                <a:spcPts val="0"/>
              </a:spcAft>
              <a:buClr>
                <a:schemeClr val="dk1"/>
              </a:buClr>
              <a:buSzPts val="2300"/>
              <a:buFont typeface="Arial"/>
              <a:buNone/>
            </a:pPr>
            <a:r>
              <a:rPr lang="en-US" sz="2800">
                <a:solidFill>
                  <a:srgbClr val="000000"/>
                </a:solidFill>
              </a:rPr>
              <a:t>Enable them to raise awareness of their organisation and their work.</a:t>
            </a:r>
            <a:endParaRPr sz="2800">
              <a:solidFill>
                <a:srgbClr val="000000"/>
              </a:solidFill>
            </a:endParaRPr>
          </a:p>
          <a:p>
            <a:pPr marL="0" lvl="0" indent="0" rtl="0">
              <a:lnSpc>
                <a:spcPct val="105000"/>
              </a:lnSpc>
              <a:spcBef>
                <a:spcPts val="1100"/>
              </a:spcBef>
              <a:spcAft>
                <a:spcPts val="1100"/>
              </a:spcAft>
              <a:buClr>
                <a:schemeClr val="dk1"/>
              </a:buClr>
              <a:buSzPts val="2300"/>
              <a:buFont typeface="Arial"/>
              <a:buNone/>
            </a:pPr>
            <a:r>
              <a:rPr lang="en-US" sz="2800">
                <a:solidFill>
                  <a:srgbClr val="000000"/>
                </a:solidFill>
              </a:rPr>
              <a:t>Provide simple support and signposts to get started.</a:t>
            </a:r>
            <a:endParaRPr sz="2800">
              <a:solidFill>
                <a:srgbClr val="000000"/>
              </a:solidFill>
            </a:endParaRPr>
          </a:p>
        </p:txBody>
      </p:sp>
      <p:sp>
        <p:nvSpPr>
          <p:cNvPr id="159" name="Shape 159"/>
          <p:cNvSpPr/>
          <p:nvPr/>
        </p:nvSpPr>
        <p:spPr>
          <a:xfrm>
            <a:off x="15374500" y="10708100"/>
            <a:ext cx="9024900" cy="3007800"/>
          </a:xfrm>
          <a:prstGeom prst="rect">
            <a:avLst/>
          </a:prstGeom>
          <a:solidFill>
            <a:schemeClr val="lt2"/>
          </a:solidFill>
          <a:ln>
            <a:noFill/>
          </a:ln>
        </p:spPr>
        <p:txBody>
          <a:bodyPr spcFirstLastPara="1" wrap="square" lIns="196525" tIns="196525" rIns="196525" bIns="196525" anchor="ctr" anchorCtr="0">
            <a:noAutofit/>
          </a:bodyPr>
          <a:lstStyle/>
          <a:p>
            <a:pPr marL="0" lvl="0" indent="0">
              <a:spcBef>
                <a:spcPts val="0"/>
              </a:spcBef>
              <a:spcAft>
                <a:spcPts val="0"/>
              </a:spcAft>
              <a:buNone/>
            </a:pPr>
            <a:endParaRPr/>
          </a:p>
        </p:txBody>
      </p:sp>
      <p:sp>
        <p:nvSpPr>
          <p:cNvPr id="160" name="Shape 160"/>
          <p:cNvSpPr txBox="1"/>
          <p:nvPr/>
        </p:nvSpPr>
        <p:spPr>
          <a:xfrm>
            <a:off x="15802648" y="10794039"/>
            <a:ext cx="951000" cy="2052000"/>
          </a:xfrm>
          <a:prstGeom prst="rect">
            <a:avLst/>
          </a:prstGeom>
          <a:noFill/>
          <a:ln>
            <a:noFill/>
          </a:ln>
        </p:spPr>
        <p:txBody>
          <a:bodyPr spcFirstLastPara="1" wrap="square" lIns="196525" tIns="196525" rIns="196525" bIns="196525" anchor="ctr" anchorCtr="0">
            <a:noAutofit/>
          </a:bodyPr>
          <a:lstStyle/>
          <a:p>
            <a:pPr marL="0" lvl="0" indent="0" rtl="0">
              <a:lnSpc>
                <a:spcPct val="115000"/>
              </a:lnSpc>
              <a:spcBef>
                <a:spcPts val="0"/>
              </a:spcBef>
              <a:spcAft>
                <a:spcPts val="0"/>
              </a:spcAft>
              <a:buNone/>
            </a:pPr>
            <a:r>
              <a:rPr lang="en-US" sz="17200">
                <a:solidFill>
                  <a:schemeClr val="dk1"/>
                </a:solidFill>
              </a:rPr>
              <a:t>“</a:t>
            </a:r>
            <a:endParaRPr sz="3000"/>
          </a:p>
        </p:txBody>
      </p:sp>
      <p:sp>
        <p:nvSpPr>
          <p:cNvPr id="161" name="Shape 161"/>
          <p:cNvSpPr txBox="1">
            <a:spLocks noGrp="1"/>
          </p:cNvSpPr>
          <p:nvPr>
            <p:ph type="body" idx="1"/>
          </p:nvPr>
        </p:nvSpPr>
        <p:spPr>
          <a:xfrm>
            <a:off x="0" y="5220789"/>
            <a:ext cx="5721000" cy="8496300"/>
          </a:xfrm>
          <a:prstGeom prst="rect">
            <a:avLst/>
          </a:prstGeom>
          <a:solidFill>
            <a:srgbClr val="F9F9F9"/>
          </a:solidFill>
        </p:spPr>
        <p:txBody>
          <a:bodyPr spcFirstLastPara="1" wrap="square" lIns="225475" tIns="225475" rIns="225475" bIns="225475" anchor="t" anchorCtr="0">
            <a:noAutofit/>
          </a:bodyPr>
          <a:lstStyle/>
          <a:p>
            <a:pPr marL="0" marR="0" lvl="0" indent="0" algn="l" rtl="0">
              <a:lnSpc>
                <a:spcPct val="115000"/>
              </a:lnSpc>
              <a:spcBef>
                <a:spcPts val="0"/>
              </a:spcBef>
              <a:spcAft>
                <a:spcPts val="0"/>
              </a:spcAft>
              <a:buClr>
                <a:schemeClr val="dk1"/>
              </a:buClr>
              <a:buSzPts val="2300"/>
              <a:buFont typeface="Arial"/>
              <a:buNone/>
            </a:pPr>
            <a:r>
              <a:rPr lang="en-US" sz="2800">
                <a:solidFill>
                  <a:srgbClr val="303030"/>
                </a:solidFill>
                <a:highlight>
                  <a:srgbClr val="F9F9F9"/>
                </a:highlight>
              </a:rPr>
              <a:t>Daniel works at a small NGO in Nigeria, and he’s tasked with publishing their data as a condition of receiving donor contributions. </a:t>
            </a:r>
            <a:endParaRPr sz="2800">
              <a:solidFill>
                <a:srgbClr val="303030"/>
              </a:solidFill>
              <a:highlight>
                <a:srgbClr val="F9F9F9"/>
              </a:highlight>
            </a:endParaRPr>
          </a:p>
          <a:p>
            <a:pPr marL="0" marR="0" lvl="0" indent="0" algn="l" rtl="0">
              <a:lnSpc>
                <a:spcPct val="115000"/>
              </a:lnSpc>
              <a:spcBef>
                <a:spcPts val="0"/>
              </a:spcBef>
              <a:spcAft>
                <a:spcPts val="0"/>
              </a:spcAft>
              <a:buClr>
                <a:schemeClr val="dk1"/>
              </a:buClr>
              <a:buSzPts val="2300"/>
              <a:buFont typeface="Arial"/>
              <a:buNone/>
            </a:pPr>
            <a:endParaRPr sz="2800">
              <a:solidFill>
                <a:srgbClr val="303030"/>
              </a:solidFill>
              <a:highlight>
                <a:srgbClr val="F9F9F9"/>
              </a:highlight>
            </a:endParaRPr>
          </a:p>
          <a:p>
            <a:pPr marL="0" marR="0" lvl="0" indent="0" algn="l" rtl="0">
              <a:lnSpc>
                <a:spcPct val="115000"/>
              </a:lnSpc>
              <a:spcBef>
                <a:spcPts val="0"/>
              </a:spcBef>
              <a:spcAft>
                <a:spcPts val="0"/>
              </a:spcAft>
              <a:buClr>
                <a:schemeClr val="dk1"/>
              </a:buClr>
              <a:buSzPts val="2300"/>
              <a:buFont typeface="Arial"/>
              <a:buNone/>
            </a:pPr>
            <a:r>
              <a:rPr lang="en-US" sz="2800">
                <a:solidFill>
                  <a:srgbClr val="303030"/>
                </a:solidFill>
                <a:highlight>
                  <a:srgbClr val="F9F9F9"/>
                </a:highlight>
              </a:rPr>
              <a:t>He is also a board member of other Civil Society Organizations/NGOs.</a:t>
            </a:r>
            <a:endParaRPr sz="2800">
              <a:solidFill>
                <a:srgbClr val="303030"/>
              </a:solidFill>
              <a:highlight>
                <a:srgbClr val="F9F9F9"/>
              </a:highlight>
            </a:endParaRPr>
          </a:p>
          <a:p>
            <a:pPr marL="0" marR="0" lvl="0" indent="0" algn="l" rtl="0">
              <a:lnSpc>
                <a:spcPct val="115000"/>
              </a:lnSpc>
              <a:spcBef>
                <a:spcPts val="0"/>
              </a:spcBef>
              <a:spcAft>
                <a:spcPts val="0"/>
              </a:spcAft>
              <a:buClr>
                <a:schemeClr val="dk1"/>
              </a:buClr>
              <a:buSzPts val="2300"/>
              <a:buFont typeface="Arial"/>
              <a:buNone/>
            </a:pPr>
            <a:endParaRPr sz="2800">
              <a:solidFill>
                <a:srgbClr val="303030"/>
              </a:solidFill>
              <a:highlight>
                <a:srgbClr val="F9F9F9"/>
              </a:highlight>
            </a:endParaRPr>
          </a:p>
          <a:p>
            <a:pPr marL="0" marR="0" lvl="0" indent="0" algn="l" rtl="0">
              <a:lnSpc>
                <a:spcPct val="115000"/>
              </a:lnSpc>
              <a:spcBef>
                <a:spcPts val="0"/>
              </a:spcBef>
              <a:spcAft>
                <a:spcPts val="0"/>
              </a:spcAft>
              <a:buClr>
                <a:schemeClr val="dk1"/>
              </a:buClr>
              <a:buSzPts val="2300"/>
              <a:buFont typeface="Arial"/>
              <a:buNone/>
            </a:pPr>
            <a:endParaRPr sz="2800">
              <a:solidFill>
                <a:srgbClr val="303030"/>
              </a:solidFill>
              <a:highlight>
                <a:srgbClr val="F9F9F9"/>
              </a:highlight>
            </a:endParaRPr>
          </a:p>
        </p:txBody>
      </p:sp>
      <p:sp>
        <p:nvSpPr>
          <p:cNvPr id="162" name="Shape 162"/>
          <p:cNvSpPr txBox="1"/>
          <p:nvPr/>
        </p:nvSpPr>
        <p:spPr>
          <a:xfrm>
            <a:off x="17196741" y="10708096"/>
            <a:ext cx="6718500" cy="2707200"/>
          </a:xfrm>
          <a:prstGeom prst="rect">
            <a:avLst/>
          </a:prstGeom>
          <a:noFill/>
          <a:ln>
            <a:noFill/>
          </a:ln>
        </p:spPr>
        <p:txBody>
          <a:bodyPr spcFirstLastPara="1" wrap="square" lIns="196525" tIns="196525" rIns="196525" bIns="196525" anchor="t" anchorCtr="0">
            <a:noAutofit/>
          </a:bodyPr>
          <a:lstStyle/>
          <a:p>
            <a:pPr marL="0" lvl="0" indent="0" rtl="0">
              <a:spcBef>
                <a:spcPts val="0"/>
              </a:spcBef>
              <a:spcAft>
                <a:spcPts val="0"/>
              </a:spcAft>
              <a:buNone/>
            </a:pPr>
            <a:r>
              <a:rPr lang="en-US" sz="3800" i="1"/>
              <a:t>I have to publish our data, but I’m not sure what to publish and have limited time.</a:t>
            </a:r>
            <a:endParaRPr sz="3800" i="1"/>
          </a:p>
        </p:txBody>
      </p:sp>
      <p:pic>
        <p:nvPicPr>
          <p:cNvPr id="163" name="Shape 163"/>
          <p:cNvPicPr preferRelativeResize="0"/>
          <p:nvPr/>
        </p:nvPicPr>
        <p:blipFill rotWithShape="1">
          <a:blip r:embed="rId3">
            <a:alphaModFix/>
          </a:blip>
          <a:srcRect l="4251"/>
          <a:stretch/>
        </p:blipFill>
        <p:spPr>
          <a:xfrm>
            <a:off x="0" y="0"/>
            <a:ext cx="5721072" cy="316883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67"/>
        <p:cNvGrpSpPr/>
        <p:nvPr/>
      </p:nvGrpSpPr>
      <p:grpSpPr>
        <a:xfrm>
          <a:off x="0" y="0"/>
          <a:ext cx="0" cy="0"/>
          <a:chOff x="0" y="0"/>
          <a:chExt cx="0" cy="0"/>
        </a:xfrm>
      </p:grpSpPr>
      <p:sp>
        <p:nvSpPr>
          <p:cNvPr id="168" name="Shape 168"/>
          <p:cNvSpPr/>
          <p:nvPr/>
        </p:nvSpPr>
        <p:spPr>
          <a:xfrm>
            <a:off x="985212" y="3704000"/>
            <a:ext cx="4043700" cy="1164900"/>
          </a:xfrm>
          <a:prstGeom prst="ellipse">
            <a:avLst/>
          </a:prstGeom>
          <a:solidFill>
            <a:srgbClr val="D9EAD3"/>
          </a:solidFill>
          <a:ln>
            <a:noFill/>
          </a:ln>
        </p:spPr>
        <p:txBody>
          <a:bodyPr spcFirstLastPara="1" wrap="square" lIns="194300" tIns="194300" rIns="194300" bIns="194300" anchor="ctr" anchorCtr="0">
            <a:noAutofit/>
          </a:bodyPr>
          <a:lstStyle/>
          <a:p>
            <a:pPr marL="0" lvl="0" indent="0" algn="ctr" rtl="0">
              <a:spcBef>
                <a:spcPts val="0"/>
              </a:spcBef>
              <a:spcAft>
                <a:spcPts val="0"/>
              </a:spcAft>
              <a:buNone/>
            </a:pPr>
            <a:r>
              <a:rPr lang="en-US" sz="2100"/>
              <a:t>Home</a:t>
            </a:r>
            <a:endParaRPr sz="2100"/>
          </a:p>
        </p:txBody>
      </p:sp>
      <p:sp>
        <p:nvSpPr>
          <p:cNvPr id="169" name="Shape 169"/>
          <p:cNvSpPr/>
          <p:nvPr/>
        </p:nvSpPr>
        <p:spPr>
          <a:xfrm>
            <a:off x="6852652" y="3704000"/>
            <a:ext cx="4043700" cy="1164900"/>
          </a:xfrm>
          <a:prstGeom prst="rect">
            <a:avLst/>
          </a:prstGeom>
          <a:solidFill>
            <a:srgbClr val="D0E0E3"/>
          </a:solidFill>
          <a:ln>
            <a:noFill/>
          </a:ln>
        </p:spPr>
        <p:txBody>
          <a:bodyPr spcFirstLastPara="1" wrap="square" lIns="194300" tIns="194300" rIns="194300" bIns="194300" anchor="ctr" anchorCtr="0">
            <a:noAutofit/>
          </a:bodyPr>
          <a:lstStyle/>
          <a:p>
            <a:pPr marL="0" lvl="0" indent="0" algn="ctr" rtl="0">
              <a:spcBef>
                <a:spcPts val="0"/>
              </a:spcBef>
              <a:spcAft>
                <a:spcPts val="0"/>
              </a:spcAft>
              <a:buNone/>
            </a:pPr>
            <a:r>
              <a:rPr lang="en-US" sz="2100">
                <a:solidFill>
                  <a:schemeClr val="dk1"/>
                </a:solidFill>
              </a:rPr>
              <a:t>Membership benefits</a:t>
            </a:r>
            <a:endParaRPr sz="2100"/>
          </a:p>
        </p:txBody>
      </p:sp>
      <p:cxnSp>
        <p:nvCxnSpPr>
          <p:cNvPr id="170" name="Shape 170"/>
          <p:cNvCxnSpPr>
            <a:stCxn id="168" idx="6"/>
            <a:endCxn id="169" idx="1"/>
          </p:cNvCxnSpPr>
          <p:nvPr/>
        </p:nvCxnSpPr>
        <p:spPr>
          <a:xfrm>
            <a:off x="5028912" y="4286450"/>
            <a:ext cx="1823700" cy="0"/>
          </a:xfrm>
          <a:prstGeom prst="straightConnector1">
            <a:avLst/>
          </a:prstGeom>
          <a:noFill/>
          <a:ln w="38100" cap="flat" cmpd="sng">
            <a:solidFill>
              <a:srgbClr val="999999"/>
            </a:solidFill>
            <a:prstDash val="solid"/>
            <a:round/>
            <a:headEnd type="none" w="med" len="med"/>
            <a:tailEnd type="stealth" w="med" len="med"/>
          </a:ln>
        </p:spPr>
      </p:cxnSp>
      <p:sp>
        <p:nvSpPr>
          <p:cNvPr id="171" name="Shape 171"/>
          <p:cNvSpPr txBox="1">
            <a:spLocks noGrp="1"/>
          </p:cNvSpPr>
          <p:nvPr>
            <p:ph type="title"/>
          </p:nvPr>
        </p:nvSpPr>
        <p:spPr>
          <a:xfrm>
            <a:off x="600079" y="369207"/>
            <a:ext cx="22215000" cy="1293900"/>
          </a:xfrm>
          <a:prstGeom prst="rect">
            <a:avLst/>
          </a:prstGeom>
        </p:spPr>
        <p:txBody>
          <a:bodyPr spcFirstLastPara="1" wrap="square" lIns="225475" tIns="225475" rIns="225475" bIns="225475" anchor="b" anchorCtr="0">
            <a:noAutofit/>
          </a:bodyPr>
          <a:lstStyle/>
          <a:p>
            <a:pPr marL="0" lvl="0" indent="0" rtl="0">
              <a:lnSpc>
                <a:spcPct val="115000"/>
              </a:lnSpc>
              <a:spcBef>
                <a:spcPts val="4200"/>
              </a:spcBef>
              <a:spcAft>
                <a:spcPts val="1200"/>
              </a:spcAft>
              <a:buClr>
                <a:schemeClr val="dk1"/>
              </a:buClr>
              <a:buSzPts val="2400"/>
              <a:buFont typeface="Arial"/>
              <a:buNone/>
            </a:pPr>
            <a:r>
              <a:rPr lang="en-US" sz="4200"/>
              <a:t>User journey - </a:t>
            </a:r>
            <a:r>
              <a:rPr lang="en-US" sz="3000"/>
              <a:t>KT14 - Read about what benefits and opportunities are available to an IATI member.</a:t>
            </a:r>
            <a:endParaRPr sz="3000"/>
          </a:p>
        </p:txBody>
      </p:sp>
      <p:sp>
        <p:nvSpPr>
          <p:cNvPr id="172" name="Shape 172"/>
          <p:cNvSpPr/>
          <p:nvPr/>
        </p:nvSpPr>
        <p:spPr>
          <a:xfrm>
            <a:off x="12781642" y="1817325"/>
            <a:ext cx="4043700" cy="1164900"/>
          </a:xfrm>
          <a:prstGeom prst="rect">
            <a:avLst/>
          </a:prstGeom>
          <a:solidFill>
            <a:srgbClr val="D0E0E3"/>
          </a:solidFill>
          <a:ln>
            <a:noFill/>
          </a:ln>
        </p:spPr>
        <p:txBody>
          <a:bodyPr spcFirstLastPara="1" wrap="square" lIns="194300" tIns="194300" rIns="194300" bIns="194300" anchor="ctr" anchorCtr="0">
            <a:noAutofit/>
          </a:bodyPr>
          <a:lstStyle/>
          <a:p>
            <a:pPr marL="0" lvl="0" indent="0" algn="ctr" rtl="0">
              <a:spcBef>
                <a:spcPts val="0"/>
              </a:spcBef>
              <a:spcAft>
                <a:spcPts val="0"/>
              </a:spcAft>
              <a:buClr>
                <a:schemeClr val="dk1"/>
              </a:buClr>
              <a:buSzPts val="2400"/>
              <a:buFont typeface="Arial"/>
              <a:buNone/>
            </a:pPr>
            <a:r>
              <a:rPr lang="en-US" sz="2100"/>
              <a:t>List of members</a:t>
            </a:r>
            <a:endParaRPr sz="2100"/>
          </a:p>
        </p:txBody>
      </p:sp>
      <p:cxnSp>
        <p:nvCxnSpPr>
          <p:cNvPr id="173" name="Shape 173"/>
          <p:cNvCxnSpPr>
            <a:stCxn id="169" idx="3"/>
            <a:endCxn id="172" idx="1"/>
          </p:cNvCxnSpPr>
          <p:nvPr/>
        </p:nvCxnSpPr>
        <p:spPr>
          <a:xfrm rot="10800000" flipH="1">
            <a:off x="10896352" y="2399750"/>
            <a:ext cx="1885200" cy="1886700"/>
          </a:xfrm>
          <a:prstGeom prst="bentConnector3">
            <a:avLst>
              <a:gd name="adj1" fmla="val 49998"/>
            </a:avLst>
          </a:prstGeom>
          <a:noFill/>
          <a:ln w="38100" cap="flat" cmpd="sng">
            <a:solidFill>
              <a:srgbClr val="999999"/>
            </a:solidFill>
            <a:prstDash val="solid"/>
            <a:round/>
            <a:headEnd type="none" w="med" len="med"/>
            <a:tailEnd type="stealth" w="med" len="med"/>
          </a:ln>
        </p:spPr>
      </p:cxnSp>
      <p:sp>
        <p:nvSpPr>
          <p:cNvPr id="174" name="Shape 174"/>
          <p:cNvSpPr/>
          <p:nvPr/>
        </p:nvSpPr>
        <p:spPr>
          <a:xfrm>
            <a:off x="12781624" y="5590696"/>
            <a:ext cx="4043700" cy="1133400"/>
          </a:xfrm>
          <a:prstGeom prst="rect">
            <a:avLst/>
          </a:prstGeom>
          <a:solidFill>
            <a:srgbClr val="D0E0E3"/>
          </a:solidFill>
          <a:ln>
            <a:noFill/>
          </a:ln>
        </p:spPr>
        <p:txBody>
          <a:bodyPr spcFirstLastPara="1" wrap="square" lIns="194300" tIns="194300" rIns="194300" bIns="194300" anchor="ctr" anchorCtr="0">
            <a:noAutofit/>
          </a:bodyPr>
          <a:lstStyle/>
          <a:p>
            <a:pPr marL="0" lvl="0" indent="0" algn="ctr" rtl="0">
              <a:spcBef>
                <a:spcPts val="0"/>
              </a:spcBef>
              <a:spcAft>
                <a:spcPts val="0"/>
              </a:spcAft>
              <a:buNone/>
            </a:pPr>
            <a:r>
              <a:rPr lang="en-US" sz="2100">
                <a:solidFill>
                  <a:schemeClr val="dk1"/>
                </a:solidFill>
              </a:rPr>
              <a:t>Links to benefits accessible online.</a:t>
            </a:r>
            <a:endParaRPr sz="2100"/>
          </a:p>
        </p:txBody>
      </p:sp>
      <p:cxnSp>
        <p:nvCxnSpPr>
          <p:cNvPr id="175" name="Shape 175"/>
          <p:cNvCxnSpPr>
            <a:stCxn id="169" idx="3"/>
            <a:endCxn id="174" idx="1"/>
          </p:cNvCxnSpPr>
          <p:nvPr/>
        </p:nvCxnSpPr>
        <p:spPr>
          <a:xfrm>
            <a:off x="10896352" y="4286450"/>
            <a:ext cx="1885200" cy="1870800"/>
          </a:xfrm>
          <a:prstGeom prst="bentConnector3">
            <a:avLst>
              <a:gd name="adj1" fmla="val 49998"/>
            </a:avLst>
          </a:prstGeom>
          <a:noFill/>
          <a:ln w="38100" cap="flat" cmpd="sng">
            <a:solidFill>
              <a:srgbClr val="999999"/>
            </a:solidFill>
            <a:prstDash val="solid"/>
            <a:round/>
            <a:headEnd type="none" w="med" len="med"/>
            <a:tailEnd type="stealth" w="med" len="med"/>
          </a:ln>
        </p:spPr>
      </p:cxnSp>
      <p:sp>
        <p:nvSpPr>
          <p:cNvPr id="176" name="Shape 176"/>
          <p:cNvSpPr/>
          <p:nvPr/>
        </p:nvSpPr>
        <p:spPr>
          <a:xfrm>
            <a:off x="6868035" y="5590676"/>
            <a:ext cx="4043700" cy="1133400"/>
          </a:xfrm>
          <a:prstGeom prst="rect">
            <a:avLst/>
          </a:prstGeom>
          <a:solidFill>
            <a:srgbClr val="D0E0E3"/>
          </a:solidFill>
          <a:ln>
            <a:noFill/>
          </a:ln>
        </p:spPr>
        <p:txBody>
          <a:bodyPr spcFirstLastPara="1" wrap="square" lIns="194300" tIns="194300" rIns="194300" bIns="194300" anchor="ctr" anchorCtr="0">
            <a:noAutofit/>
          </a:bodyPr>
          <a:lstStyle/>
          <a:p>
            <a:pPr marL="0" lvl="0" indent="0" algn="ctr" rtl="0">
              <a:spcBef>
                <a:spcPts val="0"/>
              </a:spcBef>
              <a:spcAft>
                <a:spcPts val="0"/>
              </a:spcAft>
              <a:buNone/>
            </a:pPr>
            <a:r>
              <a:rPr lang="en-US" sz="2100">
                <a:solidFill>
                  <a:schemeClr val="dk1"/>
                </a:solidFill>
              </a:rPr>
              <a:t>CTA to join if not signed in as a member</a:t>
            </a:r>
            <a:endParaRPr sz="2100"/>
          </a:p>
        </p:txBody>
      </p:sp>
      <p:sp>
        <p:nvSpPr>
          <p:cNvPr id="177" name="Shape 177"/>
          <p:cNvSpPr txBox="1"/>
          <p:nvPr/>
        </p:nvSpPr>
        <p:spPr>
          <a:xfrm>
            <a:off x="600075" y="6909800"/>
            <a:ext cx="10296000" cy="6340800"/>
          </a:xfrm>
          <a:prstGeom prst="rect">
            <a:avLst/>
          </a:prstGeom>
          <a:noFill/>
          <a:ln>
            <a:noFill/>
          </a:ln>
        </p:spPr>
        <p:txBody>
          <a:bodyPr spcFirstLastPara="1" wrap="square" lIns="194300" tIns="194300" rIns="194300" bIns="194300" anchor="t" anchorCtr="0">
            <a:noAutofit/>
          </a:bodyPr>
          <a:lstStyle/>
          <a:p>
            <a:pPr marL="0" lvl="0" indent="0" rtl="0">
              <a:lnSpc>
                <a:spcPct val="115000"/>
              </a:lnSpc>
              <a:spcBef>
                <a:spcPts val="0"/>
              </a:spcBef>
              <a:spcAft>
                <a:spcPts val="0"/>
              </a:spcAft>
              <a:buClr>
                <a:schemeClr val="dk1"/>
              </a:buClr>
              <a:buSzPts val="2400"/>
              <a:buFont typeface="Arial"/>
              <a:buNone/>
            </a:pPr>
            <a:r>
              <a:rPr lang="en-US" sz="2400" b="1" i="1">
                <a:solidFill>
                  <a:schemeClr val="dk1"/>
                </a:solidFill>
              </a:rPr>
              <a:t>I’ve joined what does that mean?</a:t>
            </a:r>
            <a:endParaRPr sz="2400" b="1" i="1">
              <a:solidFill>
                <a:schemeClr val="dk1"/>
              </a:solidFill>
            </a:endParaRPr>
          </a:p>
          <a:p>
            <a:pPr marL="0" lvl="0" indent="0" rtl="0">
              <a:lnSpc>
                <a:spcPct val="115000"/>
              </a:lnSpc>
              <a:spcBef>
                <a:spcPts val="1200"/>
              </a:spcBef>
              <a:spcAft>
                <a:spcPts val="0"/>
              </a:spcAft>
              <a:buClr>
                <a:schemeClr val="dk1"/>
              </a:buClr>
              <a:buSzPts val="2400"/>
              <a:buFont typeface="Arial"/>
              <a:buNone/>
            </a:pPr>
            <a:endParaRPr sz="2400">
              <a:solidFill>
                <a:schemeClr val="dk1"/>
              </a:solidFill>
            </a:endParaRPr>
          </a:p>
          <a:p>
            <a:pPr marL="0" lvl="0" indent="0" rtl="0">
              <a:lnSpc>
                <a:spcPct val="115000"/>
              </a:lnSpc>
              <a:spcBef>
                <a:spcPts val="1200"/>
              </a:spcBef>
              <a:spcAft>
                <a:spcPts val="0"/>
              </a:spcAft>
              <a:buClr>
                <a:schemeClr val="dk1"/>
              </a:buClr>
              <a:buSzPts val="2400"/>
              <a:buFont typeface="Arial"/>
              <a:buNone/>
            </a:pPr>
            <a:r>
              <a:rPr lang="en-US" sz="2400">
                <a:solidFill>
                  <a:schemeClr val="dk1"/>
                </a:solidFill>
              </a:rPr>
              <a:t>An organisation has joined IATI due to reporting requirements made by a major donor. They want to find out what the benefits are of being a member of IATI.</a:t>
            </a:r>
            <a:endParaRPr sz="2400">
              <a:solidFill>
                <a:schemeClr val="dk1"/>
              </a:solidFill>
            </a:endParaRPr>
          </a:p>
          <a:p>
            <a:pPr marL="0" lvl="0" indent="0" rtl="0">
              <a:lnSpc>
                <a:spcPct val="115000"/>
              </a:lnSpc>
              <a:spcBef>
                <a:spcPts val="1200"/>
              </a:spcBef>
              <a:spcAft>
                <a:spcPts val="0"/>
              </a:spcAft>
              <a:buClr>
                <a:schemeClr val="dk1"/>
              </a:buClr>
              <a:buSzPts val="2400"/>
              <a:buFont typeface="Arial"/>
              <a:buNone/>
            </a:pPr>
            <a:r>
              <a:rPr lang="en-US" sz="2400">
                <a:solidFill>
                  <a:schemeClr val="dk1"/>
                </a:solidFill>
              </a:rPr>
              <a:t>They visit the IATI homepage and get their bearings. They look for references to members or memberships.</a:t>
            </a:r>
            <a:endParaRPr sz="2400">
              <a:solidFill>
                <a:schemeClr val="dk1"/>
              </a:solidFill>
            </a:endParaRPr>
          </a:p>
          <a:p>
            <a:pPr marL="0" lvl="0" indent="0" rtl="0">
              <a:lnSpc>
                <a:spcPct val="115000"/>
              </a:lnSpc>
              <a:spcBef>
                <a:spcPts val="1200"/>
              </a:spcBef>
              <a:spcAft>
                <a:spcPts val="0"/>
              </a:spcAft>
              <a:buClr>
                <a:schemeClr val="dk1"/>
              </a:buClr>
              <a:buSzPts val="2400"/>
              <a:buFont typeface="Arial"/>
              <a:buNone/>
            </a:pPr>
            <a:r>
              <a:rPr lang="en-US" sz="2400">
                <a:solidFill>
                  <a:schemeClr val="dk1"/>
                </a:solidFill>
              </a:rPr>
              <a:t>They read the information about membership benefits and click through to any that are accessible online. If they are not signed up/in then they will see prompts to sign up as a member.</a:t>
            </a:r>
            <a:endParaRPr sz="2400">
              <a:solidFill>
                <a:schemeClr val="dk1"/>
              </a:solidFill>
            </a:endParaRPr>
          </a:p>
          <a:p>
            <a:pPr marL="0" lvl="0" indent="0" rtl="0">
              <a:lnSpc>
                <a:spcPct val="115000"/>
              </a:lnSpc>
              <a:spcBef>
                <a:spcPts val="1200"/>
              </a:spcBef>
              <a:spcAft>
                <a:spcPts val="0"/>
              </a:spcAft>
              <a:buClr>
                <a:schemeClr val="dk1"/>
              </a:buClr>
              <a:buSzPts val="2400"/>
              <a:buFont typeface="Arial"/>
              <a:buNone/>
            </a:pPr>
            <a:r>
              <a:rPr lang="en-US" sz="2400">
                <a:solidFill>
                  <a:schemeClr val="dk1"/>
                </a:solidFill>
              </a:rPr>
              <a:t>Depending on how motivated they are, they may engage with the community and read more about IATI or they may just move on with their day.</a:t>
            </a:r>
            <a:endParaRPr sz="2400">
              <a:solidFill>
                <a:schemeClr val="dk1"/>
              </a:solidFill>
            </a:endParaRPr>
          </a:p>
          <a:p>
            <a:pPr marL="0" lvl="0" indent="0" rtl="0">
              <a:lnSpc>
                <a:spcPct val="115000"/>
              </a:lnSpc>
              <a:spcBef>
                <a:spcPts val="4200"/>
              </a:spcBef>
              <a:spcAft>
                <a:spcPts val="1200"/>
              </a:spcAft>
              <a:buClr>
                <a:schemeClr val="dk1"/>
              </a:buClr>
              <a:buSzPts val="2400"/>
              <a:buFont typeface="Arial"/>
              <a:buNone/>
            </a:pPr>
            <a:endParaRPr sz="2400">
              <a:solidFill>
                <a:schemeClr val="dk1"/>
              </a:solidFill>
            </a:endParaRPr>
          </a:p>
        </p:txBody>
      </p:sp>
      <p:sp>
        <p:nvSpPr>
          <p:cNvPr id="178" name="Shape 178"/>
          <p:cNvSpPr/>
          <p:nvPr/>
        </p:nvSpPr>
        <p:spPr>
          <a:xfrm>
            <a:off x="12781642" y="3704000"/>
            <a:ext cx="4043700" cy="1164900"/>
          </a:xfrm>
          <a:prstGeom prst="rect">
            <a:avLst/>
          </a:prstGeom>
          <a:solidFill>
            <a:srgbClr val="D0E0E3"/>
          </a:solidFill>
          <a:ln>
            <a:noFill/>
          </a:ln>
        </p:spPr>
        <p:txBody>
          <a:bodyPr spcFirstLastPara="1" wrap="square" lIns="194300" tIns="194300" rIns="194300" bIns="194300" anchor="ctr" anchorCtr="0">
            <a:noAutofit/>
          </a:bodyPr>
          <a:lstStyle/>
          <a:p>
            <a:pPr marL="0" lvl="0" indent="0" algn="ctr" rtl="0">
              <a:spcBef>
                <a:spcPts val="0"/>
              </a:spcBef>
              <a:spcAft>
                <a:spcPts val="0"/>
              </a:spcAft>
              <a:buClr>
                <a:schemeClr val="dk1"/>
              </a:buClr>
              <a:buSzPts val="2400"/>
              <a:buFont typeface="Arial"/>
              <a:buNone/>
            </a:pPr>
            <a:r>
              <a:rPr lang="en-US" sz="2100"/>
              <a:t>Quotes and case studies</a:t>
            </a:r>
            <a:endParaRPr sz="2100"/>
          </a:p>
        </p:txBody>
      </p:sp>
      <p:cxnSp>
        <p:nvCxnSpPr>
          <p:cNvPr id="179" name="Shape 179"/>
          <p:cNvCxnSpPr>
            <a:stCxn id="169" idx="3"/>
            <a:endCxn id="178" idx="1"/>
          </p:cNvCxnSpPr>
          <p:nvPr/>
        </p:nvCxnSpPr>
        <p:spPr>
          <a:xfrm>
            <a:off x="10896352" y="4286450"/>
            <a:ext cx="1885200" cy="0"/>
          </a:xfrm>
          <a:prstGeom prst="straightConnector1">
            <a:avLst/>
          </a:prstGeom>
          <a:noFill/>
          <a:ln w="38100" cap="flat" cmpd="sng">
            <a:solidFill>
              <a:srgbClr val="999999"/>
            </a:solidFill>
            <a:prstDash val="solid"/>
            <a:round/>
            <a:headEnd type="none" w="med" len="med"/>
            <a:tailEnd type="stealth" w="med" len="med"/>
          </a:ln>
        </p:spPr>
      </p:cxnSp>
      <p:cxnSp>
        <p:nvCxnSpPr>
          <p:cNvPr id="180" name="Shape 180"/>
          <p:cNvCxnSpPr>
            <a:stCxn id="169" idx="2"/>
            <a:endCxn id="176" idx="0"/>
          </p:cNvCxnSpPr>
          <p:nvPr/>
        </p:nvCxnSpPr>
        <p:spPr>
          <a:xfrm>
            <a:off x="8874502" y="4868900"/>
            <a:ext cx="15300" cy="721800"/>
          </a:xfrm>
          <a:prstGeom prst="straightConnector1">
            <a:avLst/>
          </a:prstGeom>
          <a:noFill/>
          <a:ln w="38100" cap="flat" cmpd="sng">
            <a:solidFill>
              <a:srgbClr val="999999"/>
            </a:solidFill>
            <a:prstDash val="solid"/>
            <a:round/>
            <a:headEnd type="none" w="med" len="med"/>
            <a:tailEnd type="stealth" w="med" len="med"/>
          </a:ln>
        </p:spPr>
      </p:cxnSp>
      <p:sp>
        <p:nvSpPr>
          <p:cNvPr id="181" name="Shape 181"/>
          <p:cNvSpPr/>
          <p:nvPr/>
        </p:nvSpPr>
        <p:spPr>
          <a:xfrm>
            <a:off x="12781642" y="7353979"/>
            <a:ext cx="4043700" cy="1164900"/>
          </a:xfrm>
          <a:prstGeom prst="rect">
            <a:avLst/>
          </a:prstGeom>
          <a:solidFill>
            <a:srgbClr val="D0E0E3"/>
          </a:solidFill>
          <a:ln>
            <a:noFill/>
          </a:ln>
        </p:spPr>
        <p:txBody>
          <a:bodyPr spcFirstLastPara="1" wrap="square" lIns="194300" tIns="194300" rIns="194300" bIns="194300" anchor="ctr" anchorCtr="0">
            <a:noAutofit/>
          </a:bodyPr>
          <a:lstStyle/>
          <a:p>
            <a:pPr marL="0" lvl="0" indent="0" algn="ctr" rtl="0">
              <a:spcBef>
                <a:spcPts val="0"/>
              </a:spcBef>
              <a:spcAft>
                <a:spcPts val="0"/>
              </a:spcAft>
              <a:buClr>
                <a:schemeClr val="dk1"/>
              </a:buClr>
              <a:buSzPts val="2400"/>
              <a:buFont typeface="Arial"/>
              <a:buNone/>
            </a:pPr>
            <a:r>
              <a:rPr lang="en-US" sz="2100"/>
              <a:t>Costs</a:t>
            </a:r>
            <a:endParaRPr sz="2100"/>
          </a:p>
        </p:txBody>
      </p:sp>
      <p:cxnSp>
        <p:nvCxnSpPr>
          <p:cNvPr id="182" name="Shape 182"/>
          <p:cNvCxnSpPr>
            <a:stCxn id="169" idx="3"/>
            <a:endCxn id="181" idx="1"/>
          </p:cNvCxnSpPr>
          <p:nvPr/>
        </p:nvCxnSpPr>
        <p:spPr>
          <a:xfrm>
            <a:off x="10896352" y="4286450"/>
            <a:ext cx="1885200" cy="3650100"/>
          </a:xfrm>
          <a:prstGeom prst="bentConnector3">
            <a:avLst>
              <a:gd name="adj1" fmla="val 49997"/>
            </a:avLst>
          </a:prstGeom>
          <a:noFill/>
          <a:ln w="38100" cap="flat" cmpd="sng">
            <a:solidFill>
              <a:srgbClr val="999999"/>
            </a:solidFill>
            <a:prstDash val="solid"/>
            <a:round/>
            <a:headEnd type="none" w="med" len="med"/>
            <a:tailEnd type="stealth" w="med" len="med"/>
          </a:ln>
        </p:spPr>
      </p:cxnSp>
      <p:sp>
        <p:nvSpPr>
          <p:cNvPr id="183" name="Shape 183"/>
          <p:cNvSpPr/>
          <p:nvPr/>
        </p:nvSpPr>
        <p:spPr>
          <a:xfrm>
            <a:off x="12844175" y="9148817"/>
            <a:ext cx="4043700" cy="1164900"/>
          </a:xfrm>
          <a:prstGeom prst="rect">
            <a:avLst/>
          </a:prstGeom>
          <a:solidFill>
            <a:srgbClr val="D0E0E3"/>
          </a:solidFill>
          <a:ln>
            <a:noFill/>
          </a:ln>
        </p:spPr>
        <p:txBody>
          <a:bodyPr spcFirstLastPara="1" wrap="square" lIns="194300" tIns="194300" rIns="194300" bIns="194300" anchor="ctr" anchorCtr="0">
            <a:noAutofit/>
          </a:bodyPr>
          <a:lstStyle/>
          <a:p>
            <a:pPr marL="0" lvl="0" indent="0" algn="ctr" rtl="0">
              <a:spcBef>
                <a:spcPts val="0"/>
              </a:spcBef>
              <a:spcAft>
                <a:spcPts val="0"/>
              </a:spcAft>
              <a:buClr>
                <a:schemeClr val="dk1"/>
              </a:buClr>
              <a:buSzPts val="2400"/>
              <a:buFont typeface="Arial"/>
              <a:buNone/>
            </a:pPr>
            <a:r>
              <a:rPr lang="en-US" sz="2100"/>
              <a:t>Who does and doesn’t need to be a member?</a:t>
            </a:r>
            <a:endParaRPr sz="2100"/>
          </a:p>
        </p:txBody>
      </p:sp>
      <p:cxnSp>
        <p:nvCxnSpPr>
          <p:cNvPr id="184" name="Shape 184"/>
          <p:cNvCxnSpPr>
            <a:stCxn id="183" idx="3"/>
            <a:endCxn id="185" idx="1"/>
          </p:cNvCxnSpPr>
          <p:nvPr/>
        </p:nvCxnSpPr>
        <p:spPr>
          <a:xfrm>
            <a:off x="16887875" y="9731267"/>
            <a:ext cx="1883700" cy="1794900"/>
          </a:xfrm>
          <a:prstGeom prst="bentConnector3">
            <a:avLst>
              <a:gd name="adj1" fmla="val 50004"/>
            </a:avLst>
          </a:prstGeom>
          <a:noFill/>
          <a:ln w="38100" cap="flat" cmpd="sng">
            <a:solidFill>
              <a:srgbClr val="999999"/>
            </a:solidFill>
            <a:prstDash val="solid"/>
            <a:round/>
            <a:headEnd type="none" w="med" len="med"/>
            <a:tailEnd type="stealth" w="med" len="med"/>
          </a:ln>
        </p:spPr>
      </p:cxnSp>
      <p:sp>
        <p:nvSpPr>
          <p:cNvPr id="186" name="Shape 186"/>
          <p:cNvSpPr/>
          <p:nvPr/>
        </p:nvSpPr>
        <p:spPr>
          <a:xfrm>
            <a:off x="18710929" y="7353979"/>
            <a:ext cx="4043700" cy="1164900"/>
          </a:xfrm>
          <a:prstGeom prst="rect">
            <a:avLst/>
          </a:prstGeom>
          <a:solidFill>
            <a:srgbClr val="D0E0E3"/>
          </a:solidFill>
          <a:ln>
            <a:noFill/>
          </a:ln>
        </p:spPr>
        <p:txBody>
          <a:bodyPr spcFirstLastPara="1" wrap="square" lIns="194300" tIns="194300" rIns="194300" bIns="194300" anchor="ctr" anchorCtr="0">
            <a:noAutofit/>
          </a:bodyPr>
          <a:lstStyle/>
          <a:p>
            <a:pPr marL="0" lvl="0" indent="0" algn="ctr" rtl="0">
              <a:spcBef>
                <a:spcPts val="0"/>
              </a:spcBef>
              <a:spcAft>
                <a:spcPts val="0"/>
              </a:spcAft>
              <a:buClr>
                <a:schemeClr val="dk1"/>
              </a:buClr>
              <a:buSzPts val="2400"/>
              <a:buFont typeface="Arial"/>
              <a:buNone/>
            </a:pPr>
            <a:r>
              <a:rPr lang="en-US" sz="2100"/>
              <a:t>Data publishers</a:t>
            </a:r>
            <a:endParaRPr sz="2100"/>
          </a:p>
        </p:txBody>
      </p:sp>
      <p:sp>
        <p:nvSpPr>
          <p:cNvPr id="187" name="Shape 187"/>
          <p:cNvSpPr/>
          <p:nvPr/>
        </p:nvSpPr>
        <p:spPr>
          <a:xfrm>
            <a:off x="18710929" y="9148817"/>
            <a:ext cx="4043700" cy="1164900"/>
          </a:xfrm>
          <a:prstGeom prst="rect">
            <a:avLst/>
          </a:prstGeom>
          <a:solidFill>
            <a:srgbClr val="D0E0E3"/>
          </a:solidFill>
          <a:ln>
            <a:noFill/>
          </a:ln>
        </p:spPr>
        <p:txBody>
          <a:bodyPr spcFirstLastPara="1" wrap="square" lIns="194300" tIns="194300" rIns="194300" bIns="194300" anchor="ctr" anchorCtr="0">
            <a:noAutofit/>
          </a:bodyPr>
          <a:lstStyle/>
          <a:p>
            <a:pPr marL="0" lvl="0" indent="0" algn="ctr" rtl="0">
              <a:spcBef>
                <a:spcPts val="0"/>
              </a:spcBef>
              <a:spcAft>
                <a:spcPts val="0"/>
              </a:spcAft>
              <a:buClr>
                <a:schemeClr val="dk1"/>
              </a:buClr>
              <a:buSzPts val="2400"/>
              <a:buFont typeface="Arial"/>
              <a:buNone/>
            </a:pPr>
            <a:r>
              <a:rPr lang="en-US" sz="2100"/>
              <a:t>Data users</a:t>
            </a:r>
            <a:endParaRPr sz="2100"/>
          </a:p>
        </p:txBody>
      </p:sp>
      <p:sp>
        <p:nvSpPr>
          <p:cNvPr id="185" name="Shape 185"/>
          <p:cNvSpPr/>
          <p:nvPr/>
        </p:nvSpPr>
        <p:spPr>
          <a:xfrm>
            <a:off x="18771486" y="10943654"/>
            <a:ext cx="4043700" cy="1164900"/>
          </a:xfrm>
          <a:prstGeom prst="rect">
            <a:avLst/>
          </a:prstGeom>
          <a:solidFill>
            <a:srgbClr val="D0E0E3"/>
          </a:solidFill>
          <a:ln>
            <a:noFill/>
          </a:ln>
        </p:spPr>
        <p:txBody>
          <a:bodyPr spcFirstLastPara="1" wrap="square" lIns="194300" tIns="194300" rIns="194300" bIns="194300" anchor="ctr" anchorCtr="0">
            <a:noAutofit/>
          </a:bodyPr>
          <a:lstStyle/>
          <a:p>
            <a:pPr marL="0" lvl="0" indent="0" algn="ctr" rtl="0">
              <a:spcBef>
                <a:spcPts val="0"/>
              </a:spcBef>
              <a:spcAft>
                <a:spcPts val="0"/>
              </a:spcAft>
              <a:buClr>
                <a:schemeClr val="dk1"/>
              </a:buClr>
              <a:buSzPts val="2400"/>
              <a:buFont typeface="Arial"/>
              <a:buNone/>
            </a:pPr>
            <a:r>
              <a:rPr lang="en-US" sz="2100"/>
              <a:t>Governments</a:t>
            </a:r>
            <a:endParaRPr sz="2100"/>
          </a:p>
        </p:txBody>
      </p:sp>
      <p:cxnSp>
        <p:nvCxnSpPr>
          <p:cNvPr id="188" name="Shape 188"/>
          <p:cNvCxnSpPr>
            <a:stCxn id="183" idx="3"/>
            <a:endCxn id="186" idx="1"/>
          </p:cNvCxnSpPr>
          <p:nvPr/>
        </p:nvCxnSpPr>
        <p:spPr>
          <a:xfrm rot="10800000" flipH="1">
            <a:off x="16887875" y="7936367"/>
            <a:ext cx="1823100" cy="1794900"/>
          </a:xfrm>
          <a:prstGeom prst="bentConnector3">
            <a:avLst>
              <a:gd name="adj1" fmla="val 50002"/>
            </a:avLst>
          </a:prstGeom>
          <a:noFill/>
          <a:ln w="38100" cap="flat" cmpd="sng">
            <a:solidFill>
              <a:srgbClr val="999999"/>
            </a:solidFill>
            <a:prstDash val="solid"/>
            <a:round/>
            <a:headEnd type="none" w="med" len="med"/>
            <a:tailEnd type="stealth" w="med" len="med"/>
          </a:ln>
        </p:spPr>
      </p:cxnSp>
      <p:cxnSp>
        <p:nvCxnSpPr>
          <p:cNvPr id="189" name="Shape 189"/>
          <p:cNvCxnSpPr>
            <a:stCxn id="183" idx="3"/>
            <a:endCxn id="187" idx="1"/>
          </p:cNvCxnSpPr>
          <p:nvPr/>
        </p:nvCxnSpPr>
        <p:spPr>
          <a:xfrm>
            <a:off x="16887875" y="9731267"/>
            <a:ext cx="1823100" cy="0"/>
          </a:xfrm>
          <a:prstGeom prst="straightConnector1">
            <a:avLst/>
          </a:prstGeom>
          <a:noFill/>
          <a:ln w="38100" cap="flat" cmpd="sng">
            <a:solidFill>
              <a:srgbClr val="999999"/>
            </a:solidFill>
            <a:prstDash val="solid"/>
            <a:round/>
            <a:headEnd type="none" w="med" len="med"/>
            <a:tailEnd type="stealth" w="med" len="med"/>
          </a:ln>
        </p:spPr>
      </p:cxnSp>
      <p:cxnSp>
        <p:nvCxnSpPr>
          <p:cNvPr id="190" name="Shape 190"/>
          <p:cNvCxnSpPr>
            <a:stCxn id="169" idx="3"/>
            <a:endCxn id="183" idx="1"/>
          </p:cNvCxnSpPr>
          <p:nvPr/>
        </p:nvCxnSpPr>
        <p:spPr>
          <a:xfrm>
            <a:off x="10896352" y="4286450"/>
            <a:ext cx="1947900" cy="5444700"/>
          </a:xfrm>
          <a:prstGeom prst="bentConnector3">
            <a:avLst>
              <a:gd name="adj1" fmla="val 50001"/>
            </a:avLst>
          </a:prstGeom>
          <a:noFill/>
          <a:ln w="38100" cap="flat" cmpd="sng">
            <a:solidFill>
              <a:srgbClr val="999999"/>
            </a:solidFill>
            <a:prstDash val="solid"/>
            <a:round/>
            <a:headEnd type="none" w="med" len="med"/>
            <a:tailEnd type="stealth" w="med" len="med"/>
          </a:ln>
        </p:spPr>
      </p:cxnSp>
      <p:sp>
        <p:nvSpPr>
          <p:cNvPr id="191" name="Shape 191"/>
          <p:cNvSpPr/>
          <p:nvPr/>
        </p:nvSpPr>
        <p:spPr>
          <a:xfrm>
            <a:off x="12844175" y="11003947"/>
            <a:ext cx="4043700" cy="1164900"/>
          </a:xfrm>
          <a:prstGeom prst="rect">
            <a:avLst/>
          </a:prstGeom>
          <a:solidFill>
            <a:srgbClr val="D0E0E3"/>
          </a:solidFill>
          <a:ln>
            <a:noFill/>
          </a:ln>
        </p:spPr>
        <p:txBody>
          <a:bodyPr spcFirstLastPara="1" wrap="square" lIns="194300" tIns="194300" rIns="194300" bIns="194300" anchor="ctr" anchorCtr="0">
            <a:noAutofit/>
          </a:bodyPr>
          <a:lstStyle/>
          <a:p>
            <a:pPr marL="0" lvl="0" indent="0" algn="ctr" rtl="0">
              <a:spcBef>
                <a:spcPts val="0"/>
              </a:spcBef>
              <a:spcAft>
                <a:spcPts val="0"/>
              </a:spcAft>
              <a:buClr>
                <a:schemeClr val="dk1"/>
              </a:buClr>
              <a:buSzPts val="2400"/>
              <a:buFont typeface="Arial"/>
              <a:buNone/>
            </a:pPr>
            <a:r>
              <a:rPr lang="en-US" sz="2100"/>
              <a:t>Comparison table of what is accessible to members and non-members</a:t>
            </a:r>
            <a:endParaRPr sz="2100"/>
          </a:p>
        </p:txBody>
      </p:sp>
      <p:cxnSp>
        <p:nvCxnSpPr>
          <p:cNvPr id="192" name="Shape 192"/>
          <p:cNvCxnSpPr>
            <a:stCxn id="169" idx="3"/>
            <a:endCxn id="191" idx="1"/>
          </p:cNvCxnSpPr>
          <p:nvPr/>
        </p:nvCxnSpPr>
        <p:spPr>
          <a:xfrm>
            <a:off x="10896352" y="4286450"/>
            <a:ext cx="1947900" cy="7299900"/>
          </a:xfrm>
          <a:prstGeom prst="bentConnector3">
            <a:avLst>
              <a:gd name="adj1" fmla="val 50001"/>
            </a:avLst>
          </a:prstGeom>
          <a:noFill/>
          <a:ln w="38100" cap="flat" cmpd="sng">
            <a:solidFill>
              <a:srgbClr val="999999"/>
            </a:solidFill>
            <a:prstDash val="solid"/>
            <a:round/>
            <a:headEnd type="none" w="med" len="med"/>
            <a:tailEnd type="stealth" w="med" len="med"/>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pic>
        <p:nvPicPr>
          <p:cNvPr id="197" name="Shape 197" descr="IATI-Gradients-1920x1080.jpg"/>
          <p:cNvPicPr preferRelativeResize="0"/>
          <p:nvPr/>
        </p:nvPicPr>
        <p:blipFill rotWithShape="1">
          <a:blip r:embed="rId3">
            <a:alphaModFix/>
          </a:blip>
          <a:srcRect/>
          <a:stretch/>
        </p:blipFill>
        <p:spPr>
          <a:xfrm>
            <a:off x="0" y="0"/>
            <a:ext cx="24188928" cy="13702284"/>
          </a:xfrm>
          <a:prstGeom prst="rect">
            <a:avLst/>
          </a:prstGeom>
          <a:noFill/>
          <a:ln>
            <a:noFill/>
          </a:ln>
        </p:spPr>
      </p:pic>
      <p:sp>
        <p:nvSpPr>
          <p:cNvPr id="198" name="Shape 198"/>
          <p:cNvSpPr txBox="1">
            <a:spLocks noGrp="1"/>
          </p:cNvSpPr>
          <p:nvPr>
            <p:ph type="sldNum" idx="12"/>
          </p:nvPr>
        </p:nvSpPr>
        <p:spPr>
          <a:xfrm>
            <a:off x="22926488" y="12749955"/>
            <a:ext cx="255600" cy="385500"/>
          </a:xfrm>
          <a:prstGeom prst="rect">
            <a:avLst/>
          </a:prstGeom>
          <a:noFill/>
          <a:ln>
            <a:noFill/>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Clr>
                <a:srgbClr val="1A6779"/>
              </a:buClr>
              <a:buSzPts val="500"/>
              <a:buFont typeface="Arial"/>
              <a:buNone/>
            </a:pPr>
            <a:fld id="{00000000-1234-1234-1234-123412341234}" type="slidenum">
              <a:rPr lang="en-US" sz="2000" b="0" i="0" u="none" strike="noStrike" cap="none">
                <a:solidFill>
                  <a:srgbClr val="1A6779"/>
                </a:solidFill>
                <a:latin typeface="Arial"/>
                <a:ea typeface="Arial"/>
                <a:cs typeface="Arial"/>
                <a:sym typeface="Arial"/>
              </a:rPr>
              <a:t>9</a:t>
            </a:fld>
            <a:endParaRPr/>
          </a:p>
        </p:txBody>
      </p:sp>
      <p:sp>
        <p:nvSpPr>
          <p:cNvPr id="199" name="Shape 199"/>
          <p:cNvSpPr txBox="1"/>
          <p:nvPr/>
        </p:nvSpPr>
        <p:spPr>
          <a:xfrm>
            <a:off x="6465072" y="5649238"/>
            <a:ext cx="11071500" cy="1563300"/>
          </a:xfrm>
          <a:prstGeom prst="rect">
            <a:avLst/>
          </a:prstGeom>
          <a:noFill/>
          <a:ln>
            <a:noFill/>
          </a:ln>
        </p:spPr>
        <p:txBody>
          <a:bodyPr spcFirstLastPara="1" wrap="square" lIns="50800" tIns="50800" rIns="50800" bIns="50800" anchor="ctr" anchorCtr="0">
            <a:noAutofit/>
          </a:bodyPr>
          <a:lstStyle/>
          <a:p>
            <a:pPr marL="0" marR="0" lvl="0" indent="0" algn="ctr" rtl="0">
              <a:lnSpc>
                <a:spcPct val="105504"/>
              </a:lnSpc>
              <a:spcBef>
                <a:spcPts val="0"/>
              </a:spcBef>
              <a:spcAft>
                <a:spcPts val="0"/>
              </a:spcAft>
              <a:buClr>
                <a:srgbClr val="FFFFFF"/>
              </a:buClr>
              <a:buSzPts val="2725"/>
              <a:buFont typeface="Arial"/>
              <a:buNone/>
            </a:pPr>
            <a:r>
              <a:rPr lang="en-US" sz="10900" b="1">
                <a:solidFill>
                  <a:srgbClr val="FFFFFF"/>
                </a:solidFill>
              </a:rPr>
              <a:t>Technically better</a:t>
            </a:r>
            <a:endParaRPr/>
          </a:p>
        </p:txBody>
      </p:sp>
    </p:spTree>
  </p:cSld>
  <p:clrMapOvr>
    <a:masterClrMapping/>
  </p:clrMapOvr>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1026</Words>
  <Application>Microsoft Office PowerPoint</Application>
  <PresentationFormat>Custom</PresentationFormat>
  <Paragraphs>123</Paragraphs>
  <Slides>14</Slides>
  <Notes>14</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14</vt:i4>
      </vt:variant>
    </vt:vector>
  </HeadingPairs>
  <TitlesOfParts>
    <vt:vector size="21" baseType="lpstr">
      <vt:lpstr>Helvetica Neue</vt:lpstr>
      <vt:lpstr>Helvetica Neue Light</vt:lpstr>
      <vt:lpstr>Arial</vt:lpstr>
      <vt:lpstr>Calibri</vt:lpstr>
      <vt:lpstr>White</vt:lpstr>
      <vt:lpstr>Simple Light</vt:lpstr>
      <vt:lpstr>Simple Light</vt:lpstr>
      <vt:lpstr>PowerPoint Presentation</vt:lpstr>
      <vt:lpstr>PowerPoint Presentation</vt:lpstr>
      <vt:lpstr>PowerPoint Presentation</vt:lpstr>
      <vt:lpstr>PowerPoint Presentation</vt:lpstr>
      <vt:lpstr>PowerPoint Presentation</vt:lpstr>
      <vt:lpstr>PowerPoint Presentation</vt:lpstr>
      <vt:lpstr>Daniel Abeasi Small publisher from an NGO </vt:lpstr>
      <vt:lpstr>User journey - KT14 - Read about what benefits and opportunities are available to an IATI member.</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Cillian Domhnall OCATHAIL</dc:creator>
  <cp:lastModifiedBy>Rohini Simbodyal</cp:lastModifiedBy>
  <cp:revision>3</cp:revision>
  <dcterms:modified xsi:type="dcterms:W3CDTF">2018-07-18T11:00:10Z</dcterms:modified>
</cp:coreProperties>
</file>