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2.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3.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 id="2147483667" r:id="rId3"/>
    <p:sldMasterId id="2147483679" r:id="rId4"/>
    <p:sldMasterId id="2147483705" r:id="rId5"/>
  </p:sldMasterIdLst>
  <p:notesMasterIdLst>
    <p:notesMasterId r:id="rId42"/>
  </p:notesMasterIdLst>
  <p:handoutMasterIdLst>
    <p:handoutMasterId r:id="rId43"/>
  </p:handoutMasterIdLst>
  <p:sldIdLst>
    <p:sldId id="570" r:id="rId6"/>
    <p:sldId id="567" r:id="rId7"/>
    <p:sldId id="581" r:id="rId8"/>
    <p:sldId id="256" r:id="rId9"/>
    <p:sldId id="257" r:id="rId10"/>
    <p:sldId id="258" r:id="rId11"/>
    <p:sldId id="259" r:id="rId12"/>
    <p:sldId id="260" r:id="rId13"/>
    <p:sldId id="261" r:id="rId14"/>
    <p:sldId id="362" r:id="rId15"/>
    <p:sldId id="556" r:id="rId16"/>
    <p:sldId id="559" r:id="rId17"/>
    <p:sldId id="558" r:id="rId18"/>
    <p:sldId id="557" r:id="rId19"/>
    <p:sldId id="553" r:id="rId20"/>
    <p:sldId id="571" r:id="rId21"/>
    <p:sldId id="572" r:id="rId22"/>
    <p:sldId id="573" r:id="rId23"/>
    <p:sldId id="574" r:id="rId24"/>
    <p:sldId id="575" r:id="rId25"/>
    <p:sldId id="576" r:id="rId26"/>
    <p:sldId id="577" r:id="rId27"/>
    <p:sldId id="578" r:id="rId28"/>
    <p:sldId id="579" r:id="rId29"/>
    <p:sldId id="561" r:id="rId30"/>
    <p:sldId id="266" r:id="rId31"/>
    <p:sldId id="267" r:id="rId32"/>
    <p:sldId id="268" r:id="rId33"/>
    <p:sldId id="269" r:id="rId34"/>
    <p:sldId id="562" r:id="rId35"/>
    <p:sldId id="563" r:id="rId36"/>
    <p:sldId id="564" r:id="rId37"/>
    <p:sldId id="565" r:id="rId38"/>
    <p:sldId id="566" r:id="rId39"/>
    <p:sldId id="569" r:id="rId40"/>
    <p:sldId id="580" r:id="rId41"/>
  </p:sldIdLst>
  <p:sldSz cx="13004800" cy="9753600"/>
  <p:notesSz cx="6735763" cy="9866313"/>
  <p:defaultTextStyle>
    <a:defPPr>
      <a:defRPr lang="en-US"/>
    </a:defPPr>
    <a:lvl1pPr algn="l" rtl="0" fontAlgn="base">
      <a:spcBef>
        <a:spcPct val="0"/>
      </a:spcBef>
      <a:spcAft>
        <a:spcPct val="0"/>
      </a:spcAft>
      <a:defRPr sz="4300" kern="1200">
        <a:solidFill>
          <a:srgbClr val="000000"/>
        </a:solidFill>
        <a:latin typeface="Gill Sans"/>
        <a:ea typeface="ヒラギノ角ゴ ProN W3"/>
        <a:cs typeface="ヒラギノ角ゴ ProN W3"/>
        <a:sym typeface="Gill Sans"/>
      </a:defRPr>
    </a:lvl1pPr>
    <a:lvl2pPr marL="455613" indent="1588" algn="l" rtl="0" fontAlgn="base">
      <a:spcBef>
        <a:spcPct val="0"/>
      </a:spcBef>
      <a:spcAft>
        <a:spcPct val="0"/>
      </a:spcAft>
      <a:defRPr sz="4300" kern="1200">
        <a:solidFill>
          <a:srgbClr val="000000"/>
        </a:solidFill>
        <a:latin typeface="Gill Sans"/>
        <a:ea typeface="ヒラギノ角ゴ ProN W3"/>
        <a:cs typeface="ヒラギノ角ゴ ProN W3"/>
        <a:sym typeface="Gill Sans"/>
      </a:defRPr>
    </a:lvl2pPr>
    <a:lvl3pPr marL="912813" indent="1588" algn="l" rtl="0" fontAlgn="base">
      <a:spcBef>
        <a:spcPct val="0"/>
      </a:spcBef>
      <a:spcAft>
        <a:spcPct val="0"/>
      </a:spcAft>
      <a:defRPr sz="4300" kern="1200">
        <a:solidFill>
          <a:srgbClr val="000000"/>
        </a:solidFill>
        <a:latin typeface="Gill Sans"/>
        <a:ea typeface="ヒラギノ角ゴ ProN W3"/>
        <a:cs typeface="ヒラギノ角ゴ ProN W3"/>
        <a:sym typeface="Gill Sans"/>
      </a:defRPr>
    </a:lvl3pPr>
    <a:lvl4pPr marL="1370013" indent="1588" algn="l" rtl="0" fontAlgn="base">
      <a:spcBef>
        <a:spcPct val="0"/>
      </a:spcBef>
      <a:spcAft>
        <a:spcPct val="0"/>
      </a:spcAft>
      <a:defRPr sz="4300" kern="1200">
        <a:solidFill>
          <a:srgbClr val="000000"/>
        </a:solidFill>
        <a:latin typeface="Gill Sans"/>
        <a:ea typeface="ヒラギノ角ゴ ProN W3"/>
        <a:cs typeface="ヒラギノ角ゴ ProN W3"/>
        <a:sym typeface="Gill Sans"/>
      </a:defRPr>
    </a:lvl4pPr>
    <a:lvl5pPr marL="1827213" indent="1588" algn="l" rtl="0" fontAlgn="base">
      <a:spcBef>
        <a:spcPct val="0"/>
      </a:spcBef>
      <a:spcAft>
        <a:spcPct val="0"/>
      </a:spcAft>
      <a:defRPr sz="43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43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43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43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4300" kern="1200">
        <a:solidFill>
          <a:srgbClr val="000000"/>
        </a:solidFill>
        <a:latin typeface="Gill Sans"/>
        <a:ea typeface="ヒラギノ角ゴ ProN W3"/>
        <a:cs typeface="ヒラギノ角ゴ ProN W3"/>
        <a:sym typeface="Gill Sans"/>
      </a:defRPr>
    </a:lvl9pPr>
  </p:defaultTextStyle>
  <p:extLst>
    <p:ext uri="{521415D9-36F7-43E2-AB2F-B90AF26B5E84}">
      <p14:sectionLst xmlns:p14="http://schemas.microsoft.com/office/powerpoint/2010/main">
        <p14:section name="Title, overview, etc." id="{5B610557-68E5-4E45-8F49-4731991A4273}">
          <p14:sldIdLst>
            <p14:sldId id="570"/>
            <p14:sldId id="567"/>
            <p14:sldId id="581"/>
          </p14:sldIdLst>
        </p14:section>
        <p14:section name="Winnie - AFJ" id="{565F2B49-C1BC-41C4-9F03-C1D1479279E0}">
          <p14:sldIdLst>
            <p14:sldId id="256"/>
            <p14:sldId id="257"/>
            <p14:sldId id="258"/>
            <p14:sldId id="259"/>
            <p14:sldId id="260"/>
            <p14:sldId id="261"/>
          </p14:sldIdLst>
        </p14:section>
        <p14:section name="Sohir - AfDB" id="{58A83725-9D3A-41CF-929D-E0E8D35DB3C3}">
          <p14:sldIdLst>
            <p14:sldId id="362"/>
            <p14:sldId id="556"/>
            <p14:sldId id="559"/>
            <p14:sldId id="558"/>
            <p14:sldId id="557"/>
            <p14:sldId id="553"/>
          </p14:sldIdLst>
        </p14:section>
        <p14:section name="James - PWYF" id="{E1E4965B-DAFD-4F15-936A-6A4E7D6A0CD8}">
          <p14:sldIdLst>
            <p14:sldId id="571"/>
            <p14:sldId id="572"/>
            <p14:sldId id="573"/>
            <p14:sldId id="574"/>
            <p14:sldId id="575"/>
            <p14:sldId id="576"/>
            <p14:sldId id="577"/>
            <p14:sldId id="578"/>
            <p14:sldId id="579"/>
          </p14:sldIdLst>
        </p14:section>
        <p14:section name="Aria - Oxfam" id="{BBCD5362-E39A-4BF9-8645-B8A3DD2590D0}">
          <p14:sldIdLst>
            <p14:sldId id="561"/>
            <p14:sldId id="266"/>
            <p14:sldId id="267"/>
            <p14:sldId id="268"/>
            <p14:sldId id="269"/>
          </p14:sldIdLst>
        </p14:section>
        <p14:section name="Thea - Plan Nederland" id="{03F463C0-F2CD-4EA2-905A-D4BC62AF43A9}">
          <p14:sldIdLst>
            <p14:sldId id="562"/>
            <p14:sldId id="563"/>
            <p14:sldId id="564"/>
            <p14:sldId id="565"/>
            <p14:sldId id="566"/>
          </p14:sldIdLst>
        </p14:section>
        <p14:section name="End" id="{1D4FBACB-D64C-4F96-9734-3F23D4CFB09C}">
          <p14:sldIdLst>
            <p14:sldId id="569"/>
            <p14:sldId id="580"/>
          </p14:sldIdLst>
        </p14:section>
      </p14:sectionLst>
    </p:ex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INGIRO, OLIVIER NTARUBIBE" initials="SON" lastIdx="1" clrIdx="0"/>
  <p:cmAuthor id="1" name="CHISALA, VICTORIA" initials="CV" lastIdx="2" clrIdx="1"/>
  <p:cmAuthor id="2" name="DEBBICHE, HORIA SOHIR" initials="DHS" lastIdx="2" clrIdx="2">
    <p:extLst>
      <p:ext uri="{19B8F6BF-5375-455C-9EA6-DF929625EA0E}">
        <p15:presenceInfo xmlns:p15="http://schemas.microsoft.com/office/powerpoint/2012/main" userId="S-1-5-21-725345543-1957994488-2146389909-22991" providerId="AD"/>
      </p:ext>
    </p:extLst>
  </p:cmAuthor>
  <p:cmAuthor id="3" name="Ruth" initials="R" lastIdx="6"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22B"/>
    <a:srgbClr val="F4A10C"/>
    <a:srgbClr val="CFE3CF"/>
    <a:srgbClr val="7D9FE5"/>
    <a:srgbClr val="92C04A"/>
    <a:srgbClr val="000000"/>
    <a:srgbClr val="BDC6D8"/>
    <a:srgbClr val="667594"/>
    <a:srgbClr val="53596B"/>
    <a:srgbClr val="0A0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23" autoAdjust="0"/>
    <p:restoredTop sz="79893" autoAdjust="0"/>
  </p:normalViewPr>
  <p:slideViewPr>
    <p:cSldViewPr>
      <p:cViewPr varScale="1">
        <p:scale>
          <a:sx n="38" d="100"/>
          <a:sy n="38" d="100"/>
        </p:scale>
        <p:origin x="388" y="56"/>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948"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2-08-20T14:06:42.485" idx="2">
    <p:pos x="1362" y="2345"/>
    <p:text>ondertitel altijd 30 pt</p:text>
  </p:cm>
  <p:cm authorId="3" dt="2012-08-20T14:07:51.380" idx="1">
    <p:pos x="1475" y="1811"/>
    <p:text>titel altijd 60 pt
Font ALTIJD verdana</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2-08-20T14:07:04.084" idx="3">
    <p:pos x="4988" y="524"/>
    <p:text>nooit tekst over het logo plaatsen!</p:text>
  </p:cm>
  <p:cm authorId="3" dt="2012-08-20T14:08:16.485" idx="4">
    <p:pos x="1022" y="557"/>
    <p:text>Titel in tekst altijd 40 punten 
titel mag roze de rest van de tekst moet zwart.</p:text>
  </p:cm>
  <p:cm authorId="3" dt="2012-08-20T14:08:45.177" idx="5">
    <p:pos x="1259" y="1011"/>
    <p:text>subtitel altijd 24 punten, bold en zwart</p:text>
  </p:cm>
  <p:cm authorId="3" dt="2012-08-20T14:09:16.747" idx="6">
    <p:pos x="627" y="1432"/>
    <p:text>tekst altijd 24 punten en zwart. 
gebruik liever meer pagina's als je moet proppen.</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2-08-20T14:07:04.084" idx="3">
    <p:pos x="4988" y="524"/>
    <p:text>nooit tekst over het logo plaatsen!</p:text>
  </p:cm>
  <p:cm authorId="3" dt="2012-08-20T14:08:16.485" idx="4">
    <p:pos x="1022" y="557"/>
    <p:text>Titel in tekst altijd 40 punten 
titel mag roze de rest van de tekst moet zwart.</p:text>
  </p:cm>
  <p:cm authorId="3" dt="2012-08-20T14:08:45.177" idx="5">
    <p:pos x="1259" y="1011"/>
    <p:text>subtitel altijd 24 punten, bold en zwart</p:text>
  </p:cm>
  <p:cm authorId="3" dt="2012-08-20T14:09:16.747" idx="6">
    <p:pos x="627" y="1432"/>
    <p:text>tekst altijd 24 punten en zwart. 
gebruik liever meer pagina's als je moet proppen.</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2-08-20T14:07:04.084" idx="3">
    <p:pos x="4988" y="524"/>
    <p:text>nooit tekst over het logo plaatsen!</p:text>
  </p:cm>
  <p:cm authorId="3" dt="2012-08-20T14:08:16.485" idx="4">
    <p:pos x="1022" y="557"/>
    <p:text>Titel in tekst altijd 40 punten 
titel mag roze de rest van de tekst moet zwart.</p:text>
  </p:cm>
  <p:cm authorId="3" dt="2012-08-20T14:08:45.177" idx="5">
    <p:pos x="1259" y="1011"/>
    <p:text>subtitel altijd 24 punten, bold en zwart</p:text>
  </p:cm>
  <p:cm authorId="3" dt="2012-08-20T14:09:16.747" idx="6">
    <p:pos x="627" y="1432"/>
    <p:text>tekst altijd 24 punten en zwart. 
gebruik liever meer pagina's als je moet proppen.</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12-08-20T14:07:04.084" idx="3">
    <p:pos x="4988" y="524"/>
    <p:text>nooit tekst over het logo plaatsen!</p:text>
  </p:cm>
  <p:cm authorId="3" dt="2012-08-20T14:08:16.485" idx="4">
    <p:pos x="1022" y="557"/>
    <p:text>Titel in tekst altijd 40 punten 
titel mag roze de rest van de tekst moet zwart.</p:text>
  </p:cm>
  <p:cm authorId="3" dt="2012-08-20T14:08:45.177" idx="5">
    <p:pos x="1259" y="1011"/>
    <p:text>subtitel altijd 24 punten, bold en zwart</p:text>
  </p:cm>
  <p:cm authorId="3" dt="2012-08-20T14:09:16.747" idx="6">
    <p:pos x="627" y="1432"/>
    <p:text>tekst altijd 24 punten en zwart. 
gebruik liever meer pagina's als je moet proppen.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653"/>
          </a:xfrm>
          <a:prstGeom prst="rect">
            <a:avLst/>
          </a:prstGeom>
        </p:spPr>
        <p:txBody>
          <a:bodyPr vert="horz" lIns="91440" tIns="45720" rIns="91440" bIns="45720" rtlCol="0"/>
          <a:lstStyle>
            <a:lvl1pPr algn="l">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3" name="Date Placeholder 2"/>
          <p:cNvSpPr>
            <a:spLocks noGrp="1"/>
          </p:cNvSpPr>
          <p:nvPr>
            <p:ph type="dt" sz="quarter" idx="1"/>
          </p:nvPr>
        </p:nvSpPr>
        <p:spPr>
          <a:xfrm>
            <a:off x="3815373" y="0"/>
            <a:ext cx="2918831" cy="493653"/>
          </a:xfrm>
          <a:prstGeom prst="rect">
            <a:avLst/>
          </a:prstGeom>
        </p:spPr>
        <p:txBody>
          <a:bodyPr vert="horz" lIns="91440" tIns="45720" rIns="91440" bIns="45720" rtlCol="0"/>
          <a:lstStyle>
            <a:lvl1pPr algn="r">
              <a:defRPr sz="1200" smtClean="0">
                <a:latin typeface="Gill Sans" charset="0"/>
                <a:ea typeface="ヒラギノ角ゴ ProN W3" charset="0"/>
                <a:cs typeface="ヒラギノ角ゴ ProN W3" charset="0"/>
                <a:sym typeface="Gill Sans" charset="0"/>
              </a:defRPr>
            </a:lvl1pPr>
          </a:lstStyle>
          <a:p>
            <a:pPr>
              <a:defRPr/>
            </a:pPr>
            <a:fld id="{F295FA3A-CB30-47B8-981D-D427F05CF939}" type="datetimeFigureOut">
              <a:rPr lang="en-US"/>
              <a:pPr>
                <a:defRPr/>
              </a:pPr>
              <a:t>7/18/2018</a:t>
            </a:fld>
            <a:endParaRPr lang="en-US"/>
          </a:p>
        </p:txBody>
      </p:sp>
      <p:sp>
        <p:nvSpPr>
          <p:cNvPr id="4" name="Footer Placeholder 3"/>
          <p:cNvSpPr>
            <a:spLocks noGrp="1"/>
          </p:cNvSpPr>
          <p:nvPr>
            <p:ph type="ftr" sz="quarter" idx="2"/>
          </p:nvPr>
        </p:nvSpPr>
        <p:spPr>
          <a:xfrm>
            <a:off x="0" y="9370976"/>
            <a:ext cx="2918831" cy="493653"/>
          </a:xfrm>
          <a:prstGeom prst="rect">
            <a:avLst/>
          </a:prstGeom>
        </p:spPr>
        <p:txBody>
          <a:bodyPr vert="horz" lIns="91440" tIns="45720" rIns="91440" bIns="45720" rtlCol="0" anchor="b"/>
          <a:lstStyle>
            <a:lvl1pPr algn="l">
              <a:defRPr sz="1200">
                <a:latin typeface="Gill Sans" charset="0"/>
                <a:ea typeface="ヒラギノ角ゴ ProN W3" charset="0"/>
                <a:cs typeface="ヒラギノ角ゴ ProN W3" charset="0"/>
                <a:sym typeface="Gill Sans" charset="0"/>
              </a:defRPr>
            </a:lvl1pPr>
          </a:lstStyle>
          <a:p>
            <a:pPr>
              <a:defRPr/>
            </a:pPr>
            <a:endParaRPr lang="en-US"/>
          </a:p>
        </p:txBody>
      </p:sp>
      <p:sp>
        <p:nvSpPr>
          <p:cNvPr id="5" name="Slide Number Placeholder 4"/>
          <p:cNvSpPr>
            <a:spLocks noGrp="1"/>
          </p:cNvSpPr>
          <p:nvPr>
            <p:ph type="sldNum" sz="quarter" idx="3"/>
          </p:nvPr>
        </p:nvSpPr>
        <p:spPr>
          <a:xfrm>
            <a:off x="3815373" y="9370976"/>
            <a:ext cx="2918831" cy="493653"/>
          </a:xfrm>
          <a:prstGeom prst="rect">
            <a:avLst/>
          </a:prstGeom>
        </p:spPr>
        <p:txBody>
          <a:bodyPr vert="horz" lIns="91440" tIns="45720" rIns="91440" bIns="45720" rtlCol="0" anchor="b"/>
          <a:lstStyle>
            <a:lvl1pPr algn="r">
              <a:defRPr sz="1200" smtClean="0">
                <a:latin typeface="Gill Sans" charset="0"/>
                <a:ea typeface="ヒラギノ角ゴ ProN W3" charset="0"/>
                <a:cs typeface="ヒラギノ角ゴ ProN W3" charset="0"/>
                <a:sym typeface="Gill Sans" charset="0"/>
              </a:defRPr>
            </a:lvl1pPr>
          </a:lstStyle>
          <a:p>
            <a:pPr>
              <a:defRPr/>
            </a:pPr>
            <a:fld id="{A4D561FD-7220-4A02-A2BE-29BB8527786F}" type="slidenum">
              <a:rPr lang="en-US"/>
              <a:pPr>
                <a:defRPr/>
              </a:pPr>
              <a:t>‹#›</a:t>
            </a:fld>
            <a:endParaRPr lang="en-US"/>
          </a:p>
        </p:txBody>
      </p:sp>
    </p:spTree>
    <p:extLst>
      <p:ext uri="{BB962C8B-B14F-4D97-AF65-F5344CB8AC3E}">
        <p14:creationId xmlns:p14="http://schemas.microsoft.com/office/powerpoint/2010/main" val="4085084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653"/>
          </a:xfrm>
          <a:prstGeom prst="rect">
            <a:avLst/>
          </a:prstGeom>
        </p:spPr>
        <p:txBody>
          <a:bodyPr vert="horz" lIns="92830" tIns="46415" rIns="92830" bIns="46415" rtlCol="0"/>
          <a:lstStyle>
            <a:lvl1pPr algn="l">
              <a:defRPr sz="1200">
                <a:latin typeface="Gill Sans" charset="0"/>
                <a:ea typeface="ヒラギノ角ゴ ProN W3" charset="-128"/>
                <a:cs typeface="+mn-cs"/>
                <a:sym typeface="Gill Sans" charset="0"/>
              </a:defRPr>
            </a:lvl1pPr>
          </a:lstStyle>
          <a:p>
            <a:pPr>
              <a:defRPr/>
            </a:pPr>
            <a:endParaRPr lang="en-US"/>
          </a:p>
        </p:txBody>
      </p:sp>
      <p:sp>
        <p:nvSpPr>
          <p:cNvPr id="3" name="Date Placeholder 2"/>
          <p:cNvSpPr>
            <a:spLocks noGrp="1"/>
          </p:cNvSpPr>
          <p:nvPr>
            <p:ph type="dt" idx="1"/>
          </p:nvPr>
        </p:nvSpPr>
        <p:spPr>
          <a:xfrm>
            <a:off x="3815373" y="0"/>
            <a:ext cx="2918831" cy="493653"/>
          </a:xfrm>
          <a:prstGeom prst="rect">
            <a:avLst/>
          </a:prstGeom>
        </p:spPr>
        <p:txBody>
          <a:bodyPr vert="horz" wrap="square" lIns="92830" tIns="46415" rIns="92830" bIns="46415" numCol="1" anchor="t" anchorCtr="0" compatLnSpc="1">
            <a:prstTxWarp prst="textNoShape">
              <a:avLst/>
            </a:prstTxWarp>
          </a:bodyPr>
          <a:lstStyle>
            <a:lvl1pPr algn="r">
              <a:defRPr sz="1200">
                <a:latin typeface="Gill Sans" charset="0"/>
                <a:ea typeface="ヒラギノ角ゴ ProN W3" charset="0"/>
                <a:cs typeface="ヒラギノ角ゴ ProN W3" charset="0"/>
                <a:sym typeface="Gill Sans" charset="0"/>
              </a:defRPr>
            </a:lvl1pPr>
          </a:lstStyle>
          <a:p>
            <a:pPr>
              <a:defRPr/>
            </a:pPr>
            <a:fld id="{564D7761-234C-4CE9-AEA6-E238866F21BC}" type="datetimeFigureOut">
              <a:rPr lang="en-US"/>
              <a:pPr>
                <a:defRPr/>
              </a:pPr>
              <a:t>7/18/2018</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673577" y="4687175"/>
            <a:ext cx="5388610" cy="4439504"/>
          </a:xfrm>
          <a:prstGeom prst="rect">
            <a:avLst/>
          </a:prstGeom>
        </p:spPr>
        <p:txBody>
          <a:bodyPr vert="horz" lIns="92830" tIns="46415" rIns="92830" bIns="464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0976"/>
            <a:ext cx="2918831" cy="493653"/>
          </a:xfrm>
          <a:prstGeom prst="rect">
            <a:avLst/>
          </a:prstGeom>
        </p:spPr>
        <p:txBody>
          <a:bodyPr vert="horz" lIns="92830" tIns="46415" rIns="92830" bIns="46415" rtlCol="0" anchor="b"/>
          <a:lstStyle>
            <a:lvl1pPr algn="l">
              <a:defRPr sz="1200">
                <a:latin typeface="Gill Sans" charset="0"/>
                <a:ea typeface="ヒラギノ角ゴ ProN W3" charset="-128"/>
                <a:cs typeface="+mn-cs"/>
                <a:sym typeface="Gill Sans" charset="0"/>
              </a:defRPr>
            </a:lvl1pPr>
          </a:lstStyle>
          <a:p>
            <a:pPr>
              <a:defRPr/>
            </a:pPr>
            <a:endParaRPr lang="en-US"/>
          </a:p>
        </p:txBody>
      </p:sp>
      <p:sp>
        <p:nvSpPr>
          <p:cNvPr id="7" name="Slide Number Placeholder 6"/>
          <p:cNvSpPr>
            <a:spLocks noGrp="1"/>
          </p:cNvSpPr>
          <p:nvPr>
            <p:ph type="sldNum" sz="quarter" idx="5"/>
          </p:nvPr>
        </p:nvSpPr>
        <p:spPr>
          <a:xfrm>
            <a:off x="3815373" y="9370976"/>
            <a:ext cx="2918831" cy="493653"/>
          </a:xfrm>
          <a:prstGeom prst="rect">
            <a:avLst/>
          </a:prstGeom>
        </p:spPr>
        <p:txBody>
          <a:bodyPr vert="horz" wrap="square" lIns="92830" tIns="46415" rIns="92830" bIns="46415" numCol="1" anchor="b" anchorCtr="0" compatLnSpc="1">
            <a:prstTxWarp prst="textNoShape">
              <a:avLst/>
            </a:prstTxWarp>
          </a:bodyPr>
          <a:lstStyle>
            <a:lvl1pPr algn="r">
              <a:defRPr sz="1200">
                <a:latin typeface="Gill Sans" charset="0"/>
                <a:ea typeface="ヒラギノ角ゴ ProN W3" charset="0"/>
                <a:cs typeface="ヒラギノ角ゴ ProN W3" charset="0"/>
                <a:sym typeface="Gill Sans" charset="0"/>
              </a:defRPr>
            </a:lvl1pPr>
          </a:lstStyle>
          <a:p>
            <a:pPr>
              <a:defRPr/>
            </a:pPr>
            <a:fld id="{596DD0FE-1274-4AFE-8DAB-3C7971A0CA79}" type="slidenum">
              <a:rPr lang="en-US"/>
              <a:pPr>
                <a:defRPr/>
              </a:pPr>
              <a:t>‹#›</a:t>
            </a:fld>
            <a:endParaRPr lang="en-US"/>
          </a:p>
        </p:txBody>
      </p:sp>
    </p:spTree>
    <p:extLst>
      <p:ext uri="{BB962C8B-B14F-4D97-AF65-F5344CB8AC3E}">
        <p14:creationId xmlns:p14="http://schemas.microsoft.com/office/powerpoint/2010/main" val="391022425"/>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100" kern="1200">
        <a:solidFill>
          <a:schemeClr val="tx1"/>
        </a:solidFill>
        <a:latin typeface="+mn-lt"/>
        <a:ea typeface="ヒラギノ角ゴ Pro W3" charset="0"/>
        <a:cs typeface="ヒラギノ角ゴ Pro W3"/>
      </a:defRPr>
    </a:lvl1pPr>
    <a:lvl2pPr marL="455613" algn="l" defTabSz="912813" rtl="0" eaLnBrk="0" fontAlgn="base" hangingPunct="0">
      <a:spcBef>
        <a:spcPct val="30000"/>
      </a:spcBef>
      <a:spcAft>
        <a:spcPct val="0"/>
      </a:spcAft>
      <a:defRPr sz="1100" kern="1200">
        <a:solidFill>
          <a:schemeClr val="tx1"/>
        </a:solidFill>
        <a:latin typeface="+mn-lt"/>
        <a:ea typeface="ヒラギノ角ゴ Pro W3" charset="0"/>
        <a:cs typeface="ヒラギノ角ゴ Pro W3"/>
      </a:defRPr>
    </a:lvl2pPr>
    <a:lvl3pPr marL="912813" algn="l" defTabSz="912813" rtl="0" eaLnBrk="0" fontAlgn="base" hangingPunct="0">
      <a:spcBef>
        <a:spcPct val="30000"/>
      </a:spcBef>
      <a:spcAft>
        <a:spcPct val="0"/>
      </a:spcAft>
      <a:defRPr sz="1100" kern="1200">
        <a:solidFill>
          <a:schemeClr val="tx1"/>
        </a:solidFill>
        <a:latin typeface="+mn-lt"/>
        <a:ea typeface="ヒラギノ角ゴ Pro W3" charset="0"/>
        <a:cs typeface="ヒラギノ角ゴ Pro W3"/>
      </a:defRPr>
    </a:lvl3pPr>
    <a:lvl4pPr marL="1370013" algn="l" defTabSz="912813" rtl="0" eaLnBrk="0" fontAlgn="base" hangingPunct="0">
      <a:spcBef>
        <a:spcPct val="30000"/>
      </a:spcBef>
      <a:spcAft>
        <a:spcPct val="0"/>
      </a:spcAft>
      <a:defRPr sz="1100" kern="1200">
        <a:solidFill>
          <a:schemeClr val="tx1"/>
        </a:solidFill>
        <a:latin typeface="+mn-lt"/>
        <a:ea typeface="ヒラギノ角ゴ Pro W3" charset="0"/>
        <a:cs typeface="ヒラギノ角ゴ Pro W3"/>
      </a:defRPr>
    </a:lvl4pPr>
    <a:lvl5pPr marL="1827213" algn="l" defTabSz="912813" rtl="0" eaLnBrk="0" fontAlgn="base" hangingPunct="0">
      <a:spcBef>
        <a:spcPct val="30000"/>
      </a:spcBef>
      <a:spcAft>
        <a:spcPct val="0"/>
      </a:spcAft>
      <a:defRPr sz="1100" kern="1200">
        <a:solidFill>
          <a:schemeClr val="tx1"/>
        </a:solidFill>
        <a:latin typeface="+mn-lt"/>
        <a:ea typeface="ヒラギノ角ゴ Pro W3" charset="0"/>
        <a:cs typeface="ヒラギノ角ゴ Pro W3"/>
      </a:defRPr>
    </a:lvl5pPr>
    <a:lvl6pPr marL="2285767" algn="l" defTabSz="914307" rtl="0" eaLnBrk="1" latinLnBrk="0" hangingPunct="1">
      <a:defRPr sz="1100" kern="1200">
        <a:solidFill>
          <a:schemeClr val="tx1"/>
        </a:solidFill>
        <a:latin typeface="+mn-lt"/>
        <a:ea typeface="+mn-ea"/>
        <a:cs typeface="+mn-cs"/>
      </a:defRPr>
    </a:lvl6pPr>
    <a:lvl7pPr marL="2742919" algn="l" defTabSz="914307" rtl="0" eaLnBrk="1" latinLnBrk="0" hangingPunct="1">
      <a:defRPr sz="1100" kern="1200">
        <a:solidFill>
          <a:schemeClr val="tx1"/>
        </a:solidFill>
        <a:latin typeface="+mn-lt"/>
        <a:ea typeface="+mn-ea"/>
        <a:cs typeface="+mn-cs"/>
      </a:defRPr>
    </a:lvl7pPr>
    <a:lvl8pPr marL="3200072" algn="l" defTabSz="914307" rtl="0" eaLnBrk="1" latinLnBrk="0" hangingPunct="1">
      <a:defRPr sz="1100" kern="1200">
        <a:solidFill>
          <a:schemeClr val="tx1"/>
        </a:solidFill>
        <a:latin typeface="+mn-lt"/>
        <a:ea typeface="+mn-ea"/>
        <a:cs typeface="+mn-cs"/>
      </a:defRPr>
    </a:lvl8pPr>
    <a:lvl9pPr marL="3657226" algn="l" defTabSz="91430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1000 guest came.</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endParaRPr lang="en-US" sz="1100" kern="1200" dirty="0">
              <a:solidFill>
                <a:schemeClr val="tx1"/>
              </a:solidFill>
              <a:effectLst/>
              <a:latin typeface="+mn-lt"/>
              <a:ea typeface="ヒラギノ角ゴ Pro W3" charset="0"/>
              <a:cs typeface="ヒラギノ角ゴ Pro W3"/>
            </a:endParaRPr>
          </a:p>
        </p:txBody>
      </p:sp>
      <p:sp>
        <p:nvSpPr>
          <p:cNvPr id="4" name="Espace réservé du numéro de diapositive 3"/>
          <p:cNvSpPr>
            <a:spLocks noGrp="1"/>
          </p:cNvSpPr>
          <p:nvPr>
            <p:ph type="sldNum" sz="quarter" idx="10"/>
          </p:nvPr>
        </p:nvSpPr>
        <p:spPr/>
        <p:txBody>
          <a:bodyPr/>
          <a:lstStyle/>
          <a:p>
            <a:fld id="{06C4668A-1D42-AE4F-B1A2-18487D8B570F}" type="slidenum">
              <a:rPr lang="en-US" smtClean="0"/>
              <a:pPr/>
              <a:t>14</a:t>
            </a:fld>
            <a:endParaRPr lang="en-US" dirty="0"/>
          </a:p>
        </p:txBody>
      </p:sp>
    </p:spTree>
    <p:extLst>
      <p:ext uri="{BB962C8B-B14F-4D97-AF65-F5344CB8AC3E}">
        <p14:creationId xmlns:p14="http://schemas.microsoft.com/office/powerpoint/2010/main" val="100612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6058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Standardised: IATI has enforced a template, and you  make use of that template.</a:t>
            </a:r>
          </a:p>
          <a:p>
            <a:r>
              <a:rPr lang="nl-NL" dirty="0"/>
              <a:t>Collection info:</a:t>
            </a:r>
            <a:r>
              <a:rPr lang="nl-NL" baseline="0" dirty="0"/>
              <a:t> </a:t>
            </a:r>
            <a:r>
              <a:rPr lang="nl-NL" dirty="0"/>
              <a:t>Before,</a:t>
            </a:r>
            <a:r>
              <a:rPr lang="nl-NL" baseline="0" dirty="0"/>
              <a:t> it was an endless drama of collecting Excel files, making sure definitions are aligned, lots of copying and pasting of information. The Alliance desk sometimes had an extra person to deal with reporting. </a:t>
            </a:r>
            <a:r>
              <a:rPr lang="nl-NL"/>
              <a:t>IATI was a godsend in that respect.</a:t>
            </a:r>
            <a:endParaRPr lang="nl-NL" baseline="0" dirty="0"/>
          </a:p>
          <a:p>
            <a:r>
              <a:rPr lang="nl-NL" baseline="0" dirty="0"/>
              <a:t>Refresh: can be automated, or a click of a button.</a:t>
            </a:r>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853D09-81E5-4D0D-8FF5-4AEDFCD2EA7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880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Get</a:t>
            </a:r>
            <a:r>
              <a:rPr lang="nl-NL" baseline="0" dirty="0"/>
              <a:t> help: data analysis can get complicated and XML files are a tricky beast in Power BI.</a:t>
            </a:r>
            <a:endParaRPr lang="nl-NL" dirty="0"/>
          </a:p>
          <a:p>
            <a:r>
              <a:rPr lang="nl-NL" dirty="0"/>
              <a:t>Unify: agree between partners how often to measure actuals</a:t>
            </a:r>
            <a:r>
              <a:rPr lang="nl-NL" baseline="0" dirty="0"/>
              <a:t> (once per quarter, once per year, whichever, but ideally don’t mix them up), same goes for budgets</a:t>
            </a:r>
          </a:p>
          <a:p>
            <a:r>
              <a:rPr lang="nl-NL" baseline="0" dirty="0"/>
              <a:t>Fixing data issues: there will be small issues on data: some organisations don’t fill in information that others do, which leads to different data models in the XML. In our experience, every issue can be fixed in Power Bi. Don’t ask partners to fix small issues</a:t>
            </a:r>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853D09-81E5-4D0D-8FF5-4AEDFCD2EA7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8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On 1st of May Labour day we had a training</a:t>
            </a:r>
            <a:endParaRPr/>
          </a:p>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endParaRPr lang="en-US" sz="1100" kern="1200" dirty="0">
              <a:solidFill>
                <a:schemeClr val="tx1"/>
              </a:solidFill>
              <a:effectLst/>
              <a:latin typeface="+mn-lt"/>
              <a:ea typeface="ヒラギノ角ゴ Pro W3" charset="0"/>
              <a:cs typeface="ヒラギノ角ゴ Pro W3"/>
            </a:endParaRPr>
          </a:p>
        </p:txBody>
      </p:sp>
      <p:sp>
        <p:nvSpPr>
          <p:cNvPr id="4" name="Espace réservé du numéro de diapositive 3"/>
          <p:cNvSpPr>
            <a:spLocks noGrp="1"/>
          </p:cNvSpPr>
          <p:nvPr>
            <p:ph type="sldNum" sz="quarter" idx="10"/>
          </p:nvPr>
        </p:nvSpPr>
        <p:spPr/>
        <p:txBody>
          <a:bodyPr/>
          <a:lstStyle/>
          <a:p>
            <a:fld id="{06C4668A-1D42-AE4F-B1A2-18487D8B570F}" type="slidenum">
              <a:rPr lang="en-US" smtClean="0"/>
              <a:pPr/>
              <a:t>10</a:t>
            </a:fld>
            <a:endParaRPr lang="en-US" dirty="0"/>
          </a:p>
        </p:txBody>
      </p:sp>
    </p:spTree>
    <p:extLst>
      <p:ext uri="{BB962C8B-B14F-4D97-AF65-F5344CB8AC3E}">
        <p14:creationId xmlns:p14="http://schemas.microsoft.com/office/powerpoint/2010/main" val="221115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Where</a:t>
            </a:r>
            <a:r>
              <a:rPr lang="fr-FR" baseline="0" dirty="0"/>
              <a:t> </a:t>
            </a:r>
            <a:r>
              <a:rPr lang="fr-FR" baseline="0" dirty="0" err="1"/>
              <a:t>does</a:t>
            </a:r>
            <a:r>
              <a:rPr lang="fr-FR" baseline="0" dirty="0"/>
              <a:t> the money come </a:t>
            </a:r>
            <a:r>
              <a:rPr lang="fr-FR" baseline="0" dirty="0" err="1"/>
              <a:t>from</a:t>
            </a:r>
            <a:r>
              <a:rPr lang="fr-FR" baseline="0" dirty="0"/>
              <a:t>?</a:t>
            </a:r>
          </a:p>
          <a:p>
            <a:r>
              <a:rPr lang="fr-FR" baseline="0" dirty="0" err="1"/>
              <a:t>Where</a:t>
            </a:r>
            <a:r>
              <a:rPr lang="fr-FR" baseline="0" dirty="0"/>
              <a:t> </a:t>
            </a:r>
            <a:r>
              <a:rPr lang="fr-FR" baseline="0" dirty="0" err="1"/>
              <a:t>does</a:t>
            </a:r>
            <a:r>
              <a:rPr lang="fr-FR" baseline="0" dirty="0"/>
              <a:t> the </a:t>
            </a:r>
            <a:r>
              <a:rPr lang="fr-FR" baseline="0"/>
              <a:t>money go?</a:t>
            </a:r>
            <a:endParaRPr lang="fr-FR"/>
          </a:p>
        </p:txBody>
      </p:sp>
      <p:sp>
        <p:nvSpPr>
          <p:cNvPr id="4" name="Espace réservé du numéro de diapositive 3"/>
          <p:cNvSpPr>
            <a:spLocks noGrp="1"/>
          </p:cNvSpPr>
          <p:nvPr>
            <p:ph type="sldNum" sz="quarter" idx="10"/>
          </p:nvPr>
        </p:nvSpPr>
        <p:spPr/>
        <p:txBody>
          <a:bodyPr/>
          <a:lstStyle/>
          <a:p>
            <a:pPr>
              <a:defRPr/>
            </a:pPr>
            <a:fld id="{596DD0FE-1274-4AFE-8DAB-3C7971A0CA79}" type="slidenum">
              <a:rPr lang="en-US" smtClean="0"/>
              <a:pPr>
                <a:defRPr/>
              </a:pPr>
              <a:t>11</a:t>
            </a:fld>
            <a:endParaRPr lang="en-US"/>
          </a:p>
        </p:txBody>
      </p:sp>
    </p:spTree>
    <p:extLst>
      <p:ext uri="{BB962C8B-B14F-4D97-AF65-F5344CB8AC3E}">
        <p14:creationId xmlns:p14="http://schemas.microsoft.com/office/powerpoint/2010/main" val="64360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96DD0FE-1274-4AFE-8DAB-3C7971A0CA79}" type="slidenum">
              <a:rPr lang="en-US" smtClean="0"/>
              <a:pPr>
                <a:defRPr/>
              </a:pPr>
              <a:t>13</a:t>
            </a:fld>
            <a:endParaRPr lang="en-US"/>
          </a:p>
        </p:txBody>
      </p:sp>
    </p:spTree>
    <p:extLst>
      <p:ext uri="{BB962C8B-B14F-4D97-AF65-F5344CB8AC3E}">
        <p14:creationId xmlns:p14="http://schemas.microsoft.com/office/powerpoint/2010/main" val="364234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1 line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93464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240" y="2183272"/>
            <a:ext cx="5746045" cy="909885"/>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6260" y="2183272"/>
            <a:ext cx="5748302" cy="909885"/>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7AA4D7-81B6-418F-A3CE-3D0740FBB9EB}" type="datetimeFigureOut">
              <a:rPr lang="en-GB" smtClean="0">
                <a:solidFill>
                  <a:prstClr val="black">
                    <a:tint val="75000"/>
                  </a:prstClr>
                </a:solidFill>
              </a:rPr>
              <a:pPr/>
              <a:t>18/07/2018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38A2267-051B-4527-933B-1CAE0F8F8D03}" type="slidenum">
              <a:rPr lang="en-GB" smtClean="0">
                <a:solidFill>
                  <a:prstClr val="black">
                    <a:tint val="75000"/>
                  </a:prstClr>
                </a:solidFill>
              </a:rPr>
              <a:pPr/>
              <a:t>‹#›</a:t>
            </a:fld>
            <a:endParaRPr lang="en-GB" dirty="0">
              <a:solidFill>
                <a:prstClr val="black">
                  <a:tint val="75000"/>
                </a:prstClr>
              </a:solidFill>
            </a:endParaRPr>
          </a:p>
        </p:txBody>
      </p:sp>
      <p:pic>
        <p:nvPicPr>
          <p:cNvPr id="11" name="Picture 10" descr="C:\Users\Claudia\Desktop\logocrop.bmp"/>
          <p:cNvPicPr/>
          <p:nvPr userDrawn="1"/>
        </p:nvPicPr>
        <p:blipFill>
          <a:blip r:embed="rId2"/>
          <a:srcRect/>
          <a:stretch>
            <a:fillRect/>
          </a:stretch>
        </p:blipFill>
        <p:spPr bwMode="auto">
          <a:xfrm>
            <a:off x="9191035" y="8773474"/>
            <a:ext cx="3813767" cy="950903"/>
          </a:xfrm>
          <a:prstGeom prst="rect">
            <a:avLst/>
          </a:prstGeom>
          <a:noFill/>
          <a:ln w="9525">
            <a:noFill/>
            <a:miter lim="800000"/>
            <a:headEnd/>
            <a:tailEnd/>
          </a:ln>
        </p:spPr>
      </p:pic>
    </p:spTree>
    <p:extLst>
      <p:ext uri="{BB962C8B-B14F-4D97-AF65-F5344CB8AC3E}">
        <p14:creationId xmlns:p14="http://schemas.microsoft.com/office/powerpoint/2010/main" val="365504783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7AA4D7-81B6-418F-A3CE-3D0740FBB9EB}" type="datetimeFigureOut">
              <a:rPr lang="en-GB" smtClean="0">
                <a:solidFill>
                  <a:prstClr val="black">
                    <a:tint val="75000"/>
                  </a:prstClr>
                </a:solidFill>
              </a:rPr>
              <a:pPr/>
              <a:t>18/07/2018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38A2267-051B-4527-933B-1CAE0F8F8D03}"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descr="C:\Users\Claudia\Desktop\logocrop.bmp"/>
          <p:cNvPicPr/>
          <p:nvPr userDrawn="1"/>
        </p:nvPicPr>
        <p:blipFill>
          <a:blip r:embed="rId2"/>
          <a:srcRect/>
          <a:stretch>
            <a:fillRect/>
          </a:stretch>
        </p:blipFill>
        <p:spPr bwMode="auto">
          <a:xfrm>
            <a:off x="9191035" y="8773474"/>
            <a:ext cx="3813767" cy="950903"/>
          </a:xfrm>
          <a:prstGeom prst="rect">
            <a:avLst/>
          </a:prstGeom>
          <a:noFill/>
          <a:ln w="9525">
            <a:noFill/>
            <a:miter lim="800000"/>
            <a:headEnd/>
            <a:tailEnd/>
          </a:ln>
        </p:spPr>
      </p:pic>
    </p:spTree>
    <p:extLst>
      <p:ext uri="{BB962C8B-B14F-4D97-AF65-F5344CB8AC3E}">
        <p14:creationId xmlns:p14="http://schemas.microsoft.com/office/powerpoint/2010/main" val="258560673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AA4D7-81B6-418F-A3CE-3D0740FBB9EB}" type="datetimeFigureOut">
              <a:rPr lang="en-GB" smtClean="0">
                <a:solidFill>
                  <a:prstClr val="black">
                    <a:tint val="75000"/>
                  </a:prstClr>
                </a:solidFill>
              </a:rPr>
              <a:pPr/>
              <a:t>18/07/2018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8A2267-051B-4527-933B-1CAE0F8F8D03}" type="slidenum">
              <a:rPr lang="en-GB" smtClean="0">
                <a:solidFill>
                  <a:prstClr val="black">
                    <a:tint val="75000"/>
                  </a:prstClr>
                </a:solidFill>
              </a:rPr>
              <a:pPr/>
              <a:t>‹#›</a:t>
            </a:fld>
            <a:endParaRPr lang="en-GB" dirty="0">
              <a:solidFill>
                <a:prstClr val="black">
                  <a:tint val="75000"/>
                </a:prstClr>
              </a:solidFill>
            </a:endParaRPr>
          </a:p>
        </p:txBody>
      </p:sp>
      <p:pic>
        <p:nvPicPr>
          <p:cNvPr id="6" name="Picture 5" descr="C:\Users\Claudia\Desktop\logocrop.bmp"/>
          <p:cNvPicPr/>
          <p:nvPr userDrawn="1"/>
        </p:nvPicPr>
        <p:blipFill>
          <a:blip r:embed="rId2"/>
          <a:srcRect/>
          <a:stretch>
            <a:fillRect/>
          </a:stretch>
        </p:blipFill>
        <p:spPr bwMode="auto">
          <a:xfrm>
            <a:off x="9191035" y="8773474"/>
            <a:ext cx="3813767" cy="950903"/>
          </a:xfrm>
          <a:prstGeom prst="rect">
            <a:avLst/>
          </a:prstGeom>
          <a:noFill/>
          <a:ln w="9525">
            <a:noFill/>
            <a:miter lim="800000"/>
            <a:headEnd/>
            <a:tailEnd/>
          </a:ln>
        </p:spPr>
      </p:pic>
    </p:spTree>
    <p:extLst>
      <p:ext uri="{BB962C8B-B14F-4D97-AF65-F5344CB8AC3E}">
        <p14:creationId xmlns:p14="http://schemas.microsoft.com/office/powerpoint/2010/main" val="290178096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7"/>
            <a:ext cx="4278490" cy="1652694"/>
          </a:xfrm>
        </p:spPr>
        <p:txBody>
          <a:bodyPr anchor="b"/>
          <a:lstStyle>
            <a:lvl1pPr algn="l">
              <a:defRPr sz="2133" b="1"/>
            </a:lvl1pPr>
          </a:lstStyle>
          <a:p>
            <a:r>
              <a:rPr lang="en-US"/>
              <a:t>Click to edit Master title style</a:t>
            </a:r>
            <a:endParaRPr lang="en-GB"/>
          </a:p>
        </p:txBody>
      </p:sp>
      <p:sp>
        <p:nvSpPr>
          <p:cNvPr id="3" name="Content Placeholder 2"/>
          <p:cNvSpPr>
            <a:spLocks noGrp="1"/>
          </p:cNvSpPr>
          <p:nvPr>
            <p:ph idx="1"/>
          </p:nvPr>
        </p:nvSpPr>
        <p:spPr>
          <a:xfrm>
            <a:off x="5084516" y="388340"/>
            <a:ext cx="7270044" cy="832442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242" y="2041034"/>
            <a:ext cx="4278490" cy="6671734"/>
          </a:xfrm>
        </p:spPr>
        <p:txBody>
          <a:bodyPr/>
          <a:lstStyle>
            <a:lvl1pPr marL="0" indent="0">
              <a:buNone/>
              <a:defRPr sz="1493"/>
            </a:lvl1pPr>
            <a:lvl2pPr marL="487672" indent="0">
              <a:buNone/>
              <a:defRPr sz="1280"/>
            </a:lvl2pPr>
            <a:lvl3pPr marL="975345" indent="0">
              <a:buNone/>
              <a:defRPr sz="1067"/>
            </a:lvl3pPr>
            <a:lvl4pPr marL="1463017" indent="0">
              <a:buNone/>
              <a:defRPr sz="960"/>
            </a:lvl4pPr>
            <a:lvl5pPr marL="1950690"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317AA4D7-81B6-418F-A3CE-3D0740FBB9EB}" type="datetimeFigureOut">
              <a:rPr lang="en-GB" smtClean="0">
                <a:solidFill>
                  <a:prstClr val="black">
                    <a:tint val="75000"/>
                  </a:prstClr>
                </a:solidFill>
              </a:rPr>
              <a:pPr/>
              <a:t>18/07/2018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8A2267-051B-4527-933B-1CAE0F8F8D03}" type="slidenum">
              <a:rPr lang="en-GB" smtClean="0">
                <a:solidFill>
                  <a:prstClr val="black">
                    <a:tint val="75000"/>
                  </a:prstClr>
                </a:solidFill>
              </a:rPr>
              <a:pPr/>
              <a:t>‹#›</a:t>
            </a:fld>
            <a:endParaRPr lang="en-GB" dirty="0">
              <a:solidFill>
                <a:prstClr val="black">
                  <a:tint val="75000"/>
                </a:prstClr>
              </a:solidFill>
            </a:endParaRPr>
          </a:p>
        </p:txBody>
      </p:sp>
      <p:pic>
        <p:nvPicPr>
          <p:cNvPr id="9" name="Picture 8" descr="C:\Users\Claudia\Desktop\logocrop.bmp"/>
          <p:cNvPicPr/>
          <p:nvPr userDrawn="1"/>
        </p:nvPicPr>
        <p:blipFill>
          <a:blip r:embed="rId2"/>
          <a:srcRect/>
          <a:stretch>
            <a:fillRect/>
          </a:stretch>
        </p:blipFill>
        <p:spPr bwMode="auto">
          <a:xfrm>
            <a:off x="9191035" y="8773474"/>
            <a:ext cx="3813767" cy="950903"/>
          </a:xfrm>
          <a:prstGeom prst="rect">
            <a:avLst/>
          </a:prstGeom>
          <a:noFill/>
          <a:ln w="9525">
            <a:noFill/>
            <a:miter lim="800000"/>
            <a:headEnd/>
            <a:tailEnd/>
          </a:ln>
        </p:spPr>
      </p:pic>
    </p:spTree>
    <p:extLst>
      <p:ext uri="{BB962C8B-B14F-4D97-AF65-F5344CB8AC3E}">
        <p14:creationId xmlns:p14="http://schemas.microsoft.com/office/powerpoint/2010/main" val="132660371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8"/>
          </a:xfrm>
        </p:spPr>
        <p:txBody>
          <a:bodyPr anchor="b"/>
          <a:lstStyle>
            <a:lvl1pPr algn="l">
              <a:defRPr sz="2133" b="1"/>
            </a:lvl1pPr>
          </a:lstStyle>
          <a:p>
            <a:r>
              <a:rPr lang="en-US"/>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dirty="0"/>
              <a:t>Click icon to add picture</a:t>
            </a:r>
            <a:endParaRPr lang="en-GB" dirty="0"/>
          </a:p>
        </p:txBody>
      </p:sp>
      <p:sp>
        <p:nvSpPr>
          <p:cNvPr id="4" name="Text Placeholder 3"/>
          <p:cNvSpPr>
            <a:spLocks noGrp="1"/>
          </p:cNvSpPr>
          <p:nvPr>
            <p:ph type="body" sz="half" idx="2"/>
          </p:nvPr>
        </p:nvSpPr>
        <p:spPr>
          <a:xfrm>
            <a:off x="2549032" y="7633547"/>
            <a:ext cx="7802880" cy="1144694"/>
          </a:xfrm>
        </p:spPr>
        <p:txBody>
          <a:bodyPr/>
          <a:lstStyle>
            <a:lvl1pPr marL="0" indent="0">
              <a:buNone/>
              <a:defRPr sz="1493"/>
            </a:lvl1pPr>
            <a:lvl2pPr marL="487672" indent="0">
              <a:buNone/>
              <a:defRPr sz="1280"/>
            </a:lvl2pPr>
            <a:lvl3pPr marL="975345" indent="0">
              <a:buNone/>
              <a:defRPr sz="1067"/>
            </a:lvl3pPr>
            <a:lvl4pPr marL="1463017" indent="0">
              <a:buNone/>
              <a:defRPr sz="960"/>
            </a:lvl4pPr>
            <a:lvl5pPr marL="1950690"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317AA4D7-81B6-418F-A3CE-3D0740FBB9EB}" type="datetimeFigureOut">
              <a:rPr lang="en-GB" smtClean="0">
                <a:solidFill>
                  <a:prstClr val="black">
                    <a:tint val="75000"/>
                  </a:prstClr>
                </a:solidFill>
              </a:rPr>
              <a:pPr/>
              <a:t>18/07/2018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8A2267-051B-4527-933B-1CAE0F8F8D03}" type="slidenum">
              <a:rPr lang="en-GB" smtClean="0">
                <a:solidFill>
                  <a:prstClr val="black">
                    <a:tint val="75000"/>
                  </a:prstClr>
                </a:solidFill>
              </a:rPr>
              <a:pPr/>
              <a:t>‹#›</a:t>
            </a:fld>
            <a:endParaRPr lang="en-GB" dirty="0">
              <a:solidFill>
                <a:prstClr val="black">
                  <a:tint val="75000"/>
                </a:prstClr>
              </a:solidFill>
            </a:endParaRPr>
          </a:p>
        </p:txBody>
      </p:sp>
      <p:pic>
        <p:nvPicPr>
          <p:cNvPr id="9" name="Picture 8" descr="C:\Users\Claudia\Desktop\logocrop.bmp"/>
          <p:cNvPicPr/>
          <p:nvPr userDrawn="1"/>
        </p:nvPicPr>
        <p:blipFill>
          <a:blip r:embed="rId2"/>
          <a:srcRect/>
          <a:stretch>
            <a:fillRect/>
          </a:stretch>
        </p:blipFill>
        <p:spPr bwMode="auto">
          <a:xfrm>
            <a:off x="9191035" y="8773474"/>
            <a:ext cx="3813767" cy="950903"/>
          </a:xfrm>
          <a:prstGeom prst="rect">
            <a:avLst/>
          </a:prstGeom>
          <a:noFill/>
          <a:ln w="9525">
            <a:noFill/>
            <a:miter lim="800000"/>
            <a:headEnd/>
            <a:tailEnd/>
          </a:ln>
        </p:spPr>
      </p:pic>
    </p:spTree>
    <p:extLst>
      <p:ext uri="{BB962C8B-B14F-4D97-AF65-F5344CB8AC3E}">
        <p14:creationId xmlns:p14="http://schemas.microsoft.com/office/powerpoint/2010/main" val="98210407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7AA4D7-81B6-418F-A3CE-3D0740FBB9EB}" type="datetimeFigureOut">
              <a:rPr lang="en-GB" smtClean="0">
                <a:solidFill>
                  <a:prstClr val="black">
                    <a:tint val="75000"/>
                  </a:prstClr>
                </a:solidFill>
              </a:rPr>
              <a:pPr/>
              <a:t>18/07/2018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8A2267-051B-4527-933B-1CAE0F8F8D03}"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descr="C:\Users\Claudia\Desktop\logocrop.bmp"/>
          <p:cNvPicPr/>
          <p:nvPr userDrawn="1"/>
        </p:nvPicPr>
        <p:blipFill>
          <a:blip r:embed="rId2"/>
          <a:srcRect/>
          <a:stretch>
            <a:fillRect/>
          </a:stretch>
        </p:blipFill>
        <p:spPr bwMode="auto">
          <a:xfrm>
            <a:off x="9191035" y="8773474"/>
            <a:ext cx="3813767" cy="950903"/>
          </a:xfrm>
          <a:prstGeom prst="rect">
            <a:avLst/>
          </a:prstGeom>
          <a:noFill/>
          <a:ln w="9525">
            <a:noFill/>
            <a:miter lim="800000"/>
            <a:headEnd/>
            <a:tailEnd/>
          </a:ln>
        </p:spPr>
      </p:pic>
    </p:spTree>
    <p:extLst>
      <p:ext uri="{BB962C8B-B14F-4D97-AF65-F5344CB8AC3E}">
        <p14:creationId xmlns:p14="http://schemas.microsoft.com/office/powerpoint/2010/main" val="10485208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7AA4D7-81B6-418F-A3CE-3D0740FBB9EB}" type="datetimeFigureOut">
              <a:rPr lang="en-GB" smtClean="0">
                <a:solidFill>
                  <a:prstClr val="black">
                    <a:tint val="75000"/>
                  </a:prstClr>
                </a:solidFill>
              </a:rPr>
              <a:pPr/>
              <a:t>18/07/2018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8A2267-051B-4527-933B-1CAE0F8F8D03}"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descr="C:\Users\Claudia\Desktop\logocrop.bmp"/>
          <p:cNvPicPr/>
          <p:nvPr userDrawn="1"/>
        </p:nvPicPr>
        <p:blipFill>
          <a:blip r:embed="rId2"/>
          <a:srcRect/>
          <a:stretch>
            <a:fillRect/>
          </a:stretch>
        </p:blipFill>
        <p:spPr bwMode="auto">
          <a:xfrm>
            <a:off x="9191035" y="8773474"/>
            <a:ext cx="3813767" cy="950903"/>
          </a:xfrm>
          <a:prstGeom prst="rect">
            <a:avLst/>
          </a:prstGeom>
          <a:noFill/>
          <a:ln w="9525">
            <a:noFill/>
            <a:miter lim="800000"/>
            <a:headEnd/>
            <a:tailEnd/>
          </a:ln>
        </p:spPr>
      </p:pic>
    </p:spTree>
    <p:extLst>
      <p:ext uri="{BB962C8B-B14F-4D97-AF65-F5344CB8AC3E}">
        <p14:creationId xmlns:p14="http://schemas.microsoft.com/office/powerpoint/2010/main" val="347629586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5095253" y="2940587"/>
            <a:ext cx="7909547" cy="6813013"/>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58" name="Shape 58"/>
          <p:cNvSpPr/>
          <p:nvPr/>
        </p:nvSpPr>
        <p:spPr>
          <a:xfrm>
            <a:off x="44" y="5356089"/>
            <a:ext cx="10482347" cy="4397511"/>
          </a:xfrm>
          <a:prstGeom prst="rtTriangle">
            <a:avLst/>
          </a:prstGeom>
          <a:solidFill>
            <a:schemeClr val="accent3"/>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59" name="Shape 59"/>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60" name="Shape 60"/>
          <p:cNvSpPr txBox="1">
            <a:spLocks noGrp="1"/>
          </p:cNvSpPr>
          <p:nvPr>
            <p:ph type="title"/>
          </p:nvPr>
        </p:nvSpPr>
        <p:spPr>
          <a:xfrm>
            <a:off x="1165014" y="1603508"/>
            <a:ext cx="10674773" cy="1810204"/>
          </a:xfrm>
          <a:prstGeom prst="rect">
            <a:avLst/>
          </a:prstGeom>
        </p:spPr>
        <p:txBody>
          <a:bodyPr spcFirstLastPara="1" wrap="square" lIns="91425" tIns="91425" rIns="91425" bIns="91425" anchor="t" anchorCtr="0"/>
          <a:lstStyle>
            <a:lvl1pPr lvl="0">
              <a:spcBef>
                <a:spcPts val="0"/>
              </a:spcBef>
              <a:spcAft>
                <a:spcPts val="0"/>
              </a:spcAft>
              <a:buSzPts val="3000"/>
              <a:buNone/>
              <a:defRPr sz="4267"/>
            </a:lvl1pPr>
            <a:lvl2pPr lvl="1">
              <a:spcBef>
                <a:spcPts val="0"/>
              </a:spcBef>
              <a:spcAft>
                <a:spcPts val="0"/>
              </a:spcAft>
              <a:buSzPts val="3000"/>
              <a:buNone/>
              <a:defRPr sz="4267"/>
            </a:lvl2pPr>
            <a:lvl3pPr lvl="2">
              <a:spcBef>
                <a:spcPts val="0"/>
              </a:spcBef>
              <a:spcAft>
                <a:spcPts val="0"/>
              </a:spcAft>
              <a:buSzPts val="3000"/>
              <a:buNone/>
              <a:defRPr sz="4267"/>
            </a:lvl3pPr>
            <a:lvl4pPr lvl="3">
              <a:spcBef>
                <a:spcPts val="0"/>
              </a:spcBef>
              <a:spcAft>
                <a:spcPts val="0"/>
              </a:spcAft>
              <a:buSzPts val="3000"/>
              <a:buNone/>
              <a:defRPr sz="4267"/>
            </a:lvl4pPr>
            <a:lvl5pPr lvl="4">
              <a:spcBef>
                <a:spcPts val="0"/>
              </a:spcBef>
              <a:spcAft>
                <a:spcPts val="0"/>
              </a:spcAft>
              <a:buSzPts val="3000"/>
              <a:buNone/>
              <a:defRPr sz="4267"/>
            </a:lvl5pPr>
            <a:lvl6pPr lvl="5">
              <a:spcBef>
                <a:spcPts val="0"/>
              </a:spcBef>
              <a:spcAft>
                <a:spcPts val="0"/>
              </a:spcAft>
              <a:buSzPts val="3000"/>
              <a:buNone/>
              <a:defRPr sz="4267"/>
            </a:lvl6pPr>
            <a:lvl7pPr lvl="6">
              <a:spcBef>
                <a:spcPts val="0"/>
              </a:spcBef>
              <a:spcAft>
                <a:spcPts val="0"/>
              </a:spcAft>
              <a:buSzPts val="3000"/>
              <a:buNone/>
              <a:defRPr sz="4267"/>
            </a:lvl7pPr>
            <a:lvl8pPr lvl="7">
              <a:spcBef>
                <a:spcPts val="0"/>
              </a:spcBef>
              <a:spcAft>
                <a:spcPts val="0"/>
              </a:spcAft>
              <a:buSzPts val="3000"/>
              <a:buNone/>
              <a:defRPr sz="4267"/>
            </a:lvl8pPr>
            <a:lvl9pPr lvl="8">
              <a:spcBef>
                <a:spcPts val="0"/>
              </a:spcBef>
              <a:spcAft>
                <a:spcPts val="0"/>
              </a:spcAft>
              <a:buSzPts val="3000"/>
              <a:buNone/>
              <a:defRPr sz="4267"/>
            </a:lvl9pPr>
          </a:lstStyle>
          <a:p>
            <a:endParaRPr/>
          </a:p>
        </p:txBody>
      </p:sp>
      <p:sp>
        <p:nvSpPr>
          <p:cNvPr id="61" name="Shape 61"/>
          <p:cNvSpPr txBox="1">
            <a:spLocks noGrp="1"/>
          </p:cNvSpPr>
          <p:nvPr>
            <p:ph type="body" idx="1"/>
          </p:nvPr>
        </p:nvSpPr>
        <p:spPr>
          <a:xfrm>
            <a:off x="1165014" y="3775005"/>
            <a:ext cx="5242453" cy="4642133"/>
          </a:xfrm>
          <a:prstGeom prst="rect">
            <a:avLst/>
          </a:prstGeom>
        </p:spPr>
        <p:txBody>
          <a:bodyPr spcFirstLastPara="1" wrap="square" lIns="91425" tIns="91425" rIns="91425" bIns="91425" anchor="t" anchorCtr="0"/>
          <a:lstStyle>
            <a:lvl1pPr marL="650230" lvl="0" indent="-442518">
              <a:spcBef>
                <a:spcPts val="0"/>
              </a:spcBef>
              <a:spcAft>
                <a:spcPts val="0"/>
              </a:spcAft>
              <a:buSzPts val="1300"/>
              <a:buChar char="●"/>
              <a:defRPr/>
            </a:lvl1pPr>
            <a:lvl2pPr marL="1300460" lvl="1" indent="-424456">
              <a:spcBef>
                <a:spcPts val="2276"/>
              </a:spcBef>
              <a:spcAft>
                <a:spcPts val="0"/>
              </a:spcAft>
              <a:buSzPts val="1100"/>
              <a:buChar char="○"/>
              <a:defRPr/>
            </a:lvl2pPr>
            <a:lvl3pPr marL="1950690" lvl="2" indent="-424456">
              <a:spcBef>
                <a:spcPts val="2276"/>
              </a:spcBef>
              <a:spcAft>
                <a:spcPts val="0"/>
              </a:spcAft>
              <a:buSzPts val="1100"/>
              <a:buChar char="■"/>
              <a:defRPr/>
            </a:lvl3pPr>
            <a:lvl4pPr marL="2600919" lvl="3" indent="-424456">
              <a:spcBef>
                <a:spcPts val="2276"/>
              </a:spcBef>
              <a:spcAft>
                <a:spcPts val="0"/>
              </a:spcAft>
              <a:buSzPts val="1100"/>
              <a:buChar char="●"/>
              <a:defRPr/>
            </a:lvl4pPr>
            <a:lvl5pPr marL="3251149" lvl="4" indent="-424456">
              <a:spcBef>
                <a:spcPts val="2276"/>
              </a:spcBef>
              <a:spcAft>
                <a:spcPts val="0"/>
              </a:spcAft>
              <a:buSzPts val="1100"/>
              <a:buChar char="○"/>
              <a:defRPr/>
            </a:lvl5pPr>
            <a:lvl6pPr marL="3901379" lvl="5" indent="-424456">
              <a:spcBef>
                <a:spcPts val="2276"/>
              </a:spcBef>
              <a:spcAft>
                <a:spcPts val="0"/>
              </a:spcAft>
              <a:buSzPts val="1100"/>
              <a:buChar char="■"/>
              <a:defRPr/>
            </a:lvl6pPr>
            <a:lvl7pPr marL="4551609" lvl="6" indent="-424456">
              <a:spcBef>
                <a:spcPts val="2276"/>
              </a:spcBef>
              <a:spcAft>
                <a:spcPts val="0"/>
              </a:spcAft>
              <a:buSzPts val="1100"/>
              <a:buChar char="●"/>
              <a:defRPr/>
            </a:lvl7pPr>
            <a:lvl8pPr marL="5201839" lvl="7" indent="-424456">
              <a:spcBef>
                <a:spcPts val="2276"/>
              </a:spcBef>
              <a:spcAft>
                <a:spcPts val="0"/>
              </a:spcAft>
              <a:buSzPts val="1100"/>
              <a:buChar char="○"/>
              <a:defRPr/>
            </a:lvl8pPr>
            <a:lvl9pPr marL="5852069" lvl="8" indent="-424456">
              <a:spcBef>
                <a:spcPts val="2276"/>
              </a:spcBef>
              <a:spcAft>
                <a:spcPts val="2276"/>
              </a:spcAft>
              <a:buSzPts val="1100"/>
              <a:buChar char="■"/>
              <a:defRPr/>
            </a:lvl9pPr>
          </a:lstStyle>
          <a:p>
            <a:endParaRPr/>
          </a:p>
        </p:txBody>
      </p:sp>
      <p:sp>
        <p:nvSpPr>
          <p:cNvPr id="62" name="Shape 62"/>
          <p:cNvSpPr txBox="1">
            <a:spLocks noGrp="1"/>
          </p:cNvSpPr>
          <p:nvPr>
            <p:ph type="body" idx="2"/>
          </p:nvPr>
        </p:nvSpPr>
        <p:spPr>
          <a:xfrm>
            <a:off x="6597227" y="3775005"/>
            <a:ext cx="5242453" cy="4642133"/>
          </a:xfrm>
          <a:prstGeom prst="rect">
            <a:avLst/>
          </a:prstGeom>
        </p:spPr>
        <p:txBody>
          <a:bodyPr spcFirstLastPara="1" wrap="square" lIns="91425" tIns="91425" rIns="91425" bIns="91425" anchor="t" anchorCtr="0"/>
          <a:lstStyle>
            <a:lvl1pPr marL="650230" lvl="0" indent="-442518">
              <a:spcBef>
                <a:spcPts val="0"/>
              </a:spcBef>
              <a:spcAft>
                <a:spcPts val="0"/>
              </a:spcAft>
              <a:buSzPts val="1300"/>
              <a:buChar char="●"/>
              <a:defRPr/>
            </a:lvl1pPr>
            <a:lvl2pPr marL="1300460" lvl="1" indent="-424456">
              <a:spcBef>
                <a:spcPts val="2276"/>
              </a:spcBef>
              <a:spcAft>
                <a:spcPts val="0"/>
              </a:spcAft>
              <a:buSzPts val="1100"/>
              <a:buChar char="○"/>
              <a:defRPr/>
            </a:lvl2pPr>
            <a:lvl3pPr marL="1950690" lvl="2" indent="-424456">
              <a:spcBef>
                <a:spcPts val="2276"/>
              </a:spcBef>
              <a:spcAft>
                <a:spcPts val="0"/>
              </a:spcAft>
              <a:buSzPts val="1100"/>
              <a:buChar char="■"/>
              <a:defRPr/>
            </a:lvl3pPr>
            <a:lvl4pPr marL="2600919" lvl="3" indent="-424456">
              <a:spcBef>
                <a:spcPts val="2276"/>
              </a:spcBef>
              <a:spcAft>
                <a:spcPts val="0"/>
              </a:spcAft>
              <a:buSzPts val="1100"/>
              <a:buChar char="●"/>
              <a:defRPr/>
            </a:lvl4pPr>
            <a:lvl5pPr marL="3251149" lvl="4" indent="-424456">
              <a:spcBef>
                <a:spcPts val="2276"/>
              </a:spcBef>
              <a:spcAft>
                <a:spcPts val="0"/>
              </a:spcAft>
              <a:buSzPts val="1100"/>
              <a:buChar char="○"/>
              <a:defRPr/>
            </a:lvl5pPr>
            <a:lvl6pPr marL="3901379" lvl="5" indent="-424456">
              <a:spcBef>
                <a:spcPts val="2276"/>
              </a:spcBef>
              <a:spcAft>
                <a:spcPts val="0"/>
              </a:spcAft>
              <a:buSzPts val="1100"/>
              <a:buChar char="■"/>
              <a:defRPr/>
            </a:lvl6pPr>
            <a:lvl7pPr marL="4551609" lvl="6" indent="-424456">
              <a:spcBef>
                <a:spcPts val="2276"/>
              </a:spcBef>
              <a:spcAft>
                <a:spcPts val="0"/>
              </a:spcAft>
              <a:buSzPts val="1100"/>
              <a:buChar char="●"/>
              <a:defRPr/>
            </a:lvl7pPr>
            <a:lvl8pPr marL="5201839" lvl="7" indent="-424456">
              <a:spcBef>
                <a:spcPts val="2276"/>
              </a:spcBef>
              <a:spcAft>
                <a:spcPts val="0"/>
              </a:spcAft>
              <a:buSzPts val="1100"/>
              <a:buChar char="○"/>
              <a:defRPr/>
            </a:lvl8pPr>
            <a:lvl9pPr marL="5852069" lvl="8" indent="-424456">
              <a:spcBef>
                <a:spcPts val="2276"/>
              </a:spcBef>
              <a:spcAft>
                <a:spcPts val="2276"/>
              </a:spcAft>
              <a:buSzPts val="1100"/>
              <a:buChar char="■"/>
              <a:defRPr/>
            </a:lvl9pPr>
          </a:lstStyle>
          <a:p>
            <a:endParaRPr/>
          </a:p>
        </p:txBody>
      </p:sp>
      <p:sp>
        <p:nvSpPr>
          <p:cNvPr id="63" name="Shape 63"/>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676764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5095253" y="2940587"/>
            <a:ext cx="7909547" cy="6813013"/>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66" name="Shape 66"/>
          <p:cNvSpPr/>
          <p:nvPr/>
        </p:nvSpPr>
        <p:spPr>
          <a:xfrm>
            <a:off x="44" y="5356089"/>
            <a:ext cx="10482347" cy="4397511"/>
          </a:xfrm>
          <a:prstGeom prst="rtTriangle">
            <a:avLst/>
          </a:prstGeom>
          <a:solidFill>
            <a:schemeClr val="accent3"/>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67" name="Shape 67"/>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68" name="Shape 68"/>
          <p:cNvSpPr txBox="1">
            <a:spLocks noGrp="1"/>
          </p:cNvSpPr>
          <p:nvPr>
            <p:ph type="title"/>
          </p:nvPr>
        </p:nvSpPr>
        <p:spPr>
          <a:xfrm>
            <a:off x="1165014" y="1603508"/>
            <a:ext cx="10674773" cy="1810204"/>
          </a:xfrm>
          <a:prstGeom prst="rect">
            <a:avLst/>
          </a:prstGeom>
        </p:spPr>
        <p:txBody>
          <a:bodyPr spcFirstLastPara="1" wrap="square" lIns="91425" tIns="91425" rIns="91425" bIns="91425" anchor="t" anchorCtr="0"/>
          <a:lstStyle>
            <a:lvl1pPr lvl="0">
              <a:spcBef>
                <a:spcPts val="0"/>
              </a:spcBef>
              <a:spcAft>
                <a:spcPts val="0"/>
              </a:spcAft>
              <a:buSzPts val="3000"/>
              <a:buNone/>
              <a:defRPr sz="4267"/>
            </a:lvl1pPr>
            <a:lvl2pPr lvl="1">
              <a:spcBef>
                <a:spcPts val="0"/>
              </a:spcBef>
              <a:spcAft>
                <a:spcPts val="0"/>
              </a:spcAft>
              <a:buSzPts val="3000"/>
              <a:buNone/>
              <a:defRPr sz="4267"/>
            </a:lvl2pPr>
            <a:lvl3pPr lvl="2">
              <a:spcBef>
                <a:spcPts val="0"/>
              </a:spcBef>
              <a:spcAft>
                <a:spcPts val="0"/>
              </a:spcAft>
              <a:buSzPts val="3000"/>
              <a:buNone/>
              <a:defRPr sz="4267"/>
            </a:lvl3pPr>
            <a:lvl4pPr lvl="3">
              <a:spcBef>
                <a:spcPts val="0"/>
              </a:spcBef>
              <a:spcAft>
                <a:spcPts val="0"/>
              </a:spcAft>
              <a:buSzPts val="3000"/>
              <a:buNone/>
              <a:defRPr sz="4267"/>
            </a:lvl4pPr>
            <a:lvl5pPr lvl="4">
              <a:spcBef>
                <a:spcPts val="0"/>
              </a:spcBef>
              <a:spcAft>
                <a:spcPts val="0"/>
              </a:spcAft>
              <a:buSzPts val="3000"/>
              <a:buNone/>
              <a:defRPr sz="4267"/>
            </a:lvl5pPr>
            <a:lvl6pPr lvl="5">
              <a:spcBef>
                <a:spcPts val="0"/>
              </a:spcBef>
              <a:spcAft>
                <a:spcPts val="0"/>
              </a:spcAft>
              <a:buSzPts val="3000"/>
              <a:buNone/>
              <a:defRPr sz="4267"/>
            </a:lvl6pPr>
            <a:lvl7pPr lvl="6">
              <a:spcBef>
                <a:spcPts val="0"/>
              </a:spcBef>
              <a:spcAft>
                <a:spcPts val="0"/>
              </a:spcAft>
              <a:buSzPts val="3000"/>
              <a:buNone/>
              <a:defRPr sz="4267"/>
            </a:lvl7pPr>
            <a:lvl8pPr lvl="7">
              <a:spcBef>
                <a:spcPts val="0"/>
              </a:spcBef>
              <a:spcAft>
                <a:spcPts val="0"/>
              </a:spcAft>
              <a:buSzPts val="3000"/>
              <a:buNone/>
              <a:defRPr sz="4267"/>
            </a:lvl8pPr>
            <a:lvl9pPr lvl="8">
              <a:spcBef>
                <a:spcPts val="0"/>
              </a:spcBef>
              <a:spcAft>
                <a:spcPts val="0"/>
              </a:spcAft>
              <a:buSzPts val="3000"/>
              <a:buNone/>
              <a:defRPr sz="4267"/>
            </a:lvl9pPr>
          </a:lstStyle>
          <a:p>
            <a:endParaRPr/>
          </a:p>
        </p:txBody>
      </p:sp>
      <p:sp>
        <p:nvSpPr>
          <p:cNvPr id="69" name="Shape 69"/>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960559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5095253" y="2940587"/>
            <a:ext cx="7909547" cy="6813013"/>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72" name="Shape 72"/>
          <p:cNvSpPr/>
          <p:nvPr/>
        </p:nvSpPr>
        <p:spPr>
          <a:xfrm>
            <a:off x="44" y="5356089"/>
            <a:ext cx="10482347" cy="4397511"/>
          </a:xfrm>
          <a:prstGeom prst="rtTriangle">
            <a:avLst/>
          </a:prstGeom>
          <a:solidFill>
            <a:schemeClr val="dk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73" name="Shape 73"/>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74" name="Shape 74"/>
          <p:cNvSpPr txBox="1">
            <a:spLocks noGrp="1"/>
          </p:cNvSpPr>
          <p:nvPr>
            <p:ph type="title"/>
          </p:nvPr>
        </p:nvSpPr>
        <p:spPr>
          <a:xfrm>
            <a:off x="1165013" y="1603508"/>
            <a:ext cx="5275307" cy="2622578"/>
          </a:xfrm>
          <a:prstGeom prst="rect">
            <a:avLst/>
          </a:prstGeom>
        </p:spPr>
        <p:txBody>
          <a:bodyPr spcFirstLastPara="1" wrap="square" lIns="91425" tIns="91425" rIns="91425" bIns="91425" anchor="t" anchorCtr="0"/>
          <a:lstStyle>
            <a:lvl1pPr lvl="0">
              <a:spcBef>
                <a:spcPts val="0"/>
              </a:spcBef>
              <a:spcAft>
                <a:spcPts val="0"/>
              </a:spcAft>
              <a:buSzPts val="3000"/>
              <a:buNone/>
              <a:defRPr sz="4267"/>
            </a:lvl1pPr>
            <a:lvl2pPr lvl="1">
              <a:spcBef>
                <a:spcPts val="0"/>
              </a:spcBef>
              <a:spcAft>
                <a:spcPts val="0"/>
              </a:spcAft>
              <a:buSzPts val="3000"/>
              <a:buNone/>
              <a:defRPr sz="4267"/>
            </a:lvl2pPr>
            <a:lvl3pPr lvl="2">
              <a:spcBef>
                <a:spcPts val="0"/>
              </a:spcBef>
              <a:spcAft>
                <a:spcPts val="0"/>
              </a:spcAft>
              <a:buSzPts val="3000"/>
              <a:buNone/>
              <a:defRPr sz="4267"/>
            </a:lvl3pPr>
            <a:lvl4pPr lvl="3">
              <a:spcBef>
                <a:spcPts val="0"/>
              </a:spcBef>
              <a:spcAft>
                <a:spcPts val="0"/>
              </a:spcAft>
              <a:buSzPts val="3000"/>
              <a:buNone/>
              <a:defRPr sz="4267"/>
            </a:lvl4pPr>
            <a:lvl5pPr lvl="4">
              <a:spcBef>
                <a:spcPts val="0"/>
              </a:spcBef>
              <a:spcAft>
                <a:spcPts val="0"/>
              </a:spcAft>
              <a:buSzPts val="3000"/>
              <a:buNone/>
              <a:defRPr sz="4267"/>
            </a:lvl5pPr>
            <a:lvl6pPr lvl="5">
              <a:spcBef>
                <a:spcPts val="0"/>
              </a:spcBef>
              <a:spcAft>
                <a:spcPts val="0"/>
              </a:spcAft>
              <a:buSzPts val="3000"/>
              <a:buNone/>
              <a:defRPr sz="4267"/>
            </a:lvl6pPr>
            <a:lvl7pPr lvl="6">
              <a:spcBef>
                <a:spcPts val="0"/>
              </a:spcBef>
              <a:spcAft>
                <a:spcPts val="0"/>
              </a:spcAft>
              <a:buSzPts val="3000"/>
              <a:buNone/>
              <a:defRPr sz="4267"/>
            </a:lvl7pPr>
            <a:lvl8pPr lvl="7">
              <a:spcBef>
                <a:spcPts val="0"/>
              </a:spcBef>
              <a:spcAft>
                <a:spcPts val="0"/>
              </a:spcAft>
              <a:buSzPts val="3000"/>
              <a:buNone/>
              <a:defRPr sz="4267"/>
            </a:lvl8pPr>
            <a:lvl9pPr lvl="8">
              <a:spcBef>
                <a:spcPts val="0"/>
              </a:spcBef>
              <a:spcAft>
                <a:spcPts val="0"/>
              </a:spcAft>
              <a:buSzPts val="3000"/>
              <a:buNone/>
              <a:defRPr sz="4267"/>
            </a:lvl9pPr>
          </a:lstStyle>
          <a:p>
            <a:endParaRPr/>
          </a:p>
        </p:txBody>
      </p:sp>
      <p:sp>
        <p:nvSpPr>
          <p:cNvPr id="75" name="Shape 75"/>
          <p:cNvSpPr txBox="1">
            <a:spLocks noGrp="1"/>
          </p:cNvSpPr>
          <p:nvPr>
            <p:ph type="body" idx="1"/>
          </p:nvPr>
        </p:nvSpPr>
        <p:spPr>
          <a:xfrm>
            <a:off x="1181440" y="4397606"/>
            <a:ext cx="5275307" cy="4019769"/>
          </a:xfrm>
          <a:prstGeom prst="rect">
            <a:avLst/>
          </a:prstGeom>
        </p:spPr>
        <p:txBody>
          <a:bodyPr spcFirstLastPara="1" wrap="square" lIns="91425" tIns="91425" rIns="91425" bIns="91425" anchor="t" anchorCtr="0"/>
          <a:lstStyle>
            <a:lvl1pPr marL="650230" lvl="0" indent="-442518">
              <a:spcBef>
                <a:spcPts val="0"/>
              </a:spcBef>
              <a:spcAft>
                <a:spcPts val="0"/>
              </a:spcAft>
              <a:buSzPts val="1300"/>
              <a:buChar char="●"/>
              <a:defRPr/>
            </a:lvl1pPr>
            <a:lvl2pPr marL="1300460" lvl="1" indent="-424456">
              <a:spcBef>
                <a:spcPts val="2276"/>
              </a:spcBef>
              <a:spcAft>
                <a:spcPts val="0"/>
              </a:spcAft>
              <a:buSzPts val="1100"/>
              <a:buChar char="○"/>
              <a:defRPr/>
            </a:lvl2pPr>
            <a:lvl3pPr marL="1950690" lvl="2" indent="-424456">
              <a:spcBef>
                <a:spcPts val="2276"/>
              </a:spcBef>
              <a:spcAft>
                <a:spcPts val="0"/>
              </a:spcAft>
              <a:buSzPts val="1100"/>
              <a:buChar char="■"/>
              <a:defRPr/>
            </a:lvl3pPr>
            <a:lvl4pPr marL="2600919" lvl="3" indent="-424456">
              <a:spcBef>
                <a:spcPts val="2276"/>
              </a:spcBef>
              <a:spcAft>
                <a:spcPts val="0"/>
              </a:spcAft>
              <a:buSzPts val="1100"/>
              <a:buChar char="●"/>
              <a:defRPr/>
            </a:lvl4pPr>
            <a:lvl5pPr marL="3251149" lvl="4" indent="-424456">
              <a:spcBef>
                <a:spcPts val="2276"/>
              </a:spcBef>
              <a:spcAft>
                <a:spcPts val="0"/>
              </a:spcAft>
              <a:buSzPts val="1100"/>
              <a:buChar char="○"/>
              <a:defRPr/>
            </a:lvl5pPr>
            <a:lvl6pPr marL="3901379" lvl="5" indent="-424456">
              <a:spcBef>
                <a:spcPts val="2276"/>
              </a:spcBef>
              <a:spcAft>
                <a:spcPts val="0"/>
              </a:spcAft>
              <a:buSzPts val="1100"/>
              <a:buChar char="■"/>
              <a:defRPr/>
            </a:lvl6pPr>
            <a:lvl7pPr marL="4551609" lvl="6" indent="-424456">
              <a:spcBef>
                <a:spcPts val="2276"/>
              </a:spcBef>
              <a:spcAft>
                <a:spcPts val="0"/>
              </a:spcAft>
              <a:buSzPts val="1100"/>
              <a:buChar char="●"/>
              <a:defRPr/>
            </a:lvl7pPr>
            <a:lvl8pPr marL="5201839" lvl="7" indent="-424456">
              <a:spcBef>
                <a:spcPts val="2276"/>
              </a:spcBef>
              <a:spcAft>
                <a:spcPts val="0"/>
              </a:spcAft>
              <a:buSzPts val="1100"/>
              <a:buChar char="○"/>
              <a:defRPr/>
            </a:lvl8pPr>
            <a:lvl9pPr marL="5852069" lvl="8" indent="-424456">
              <a:spcBef>
                <a:spcPts val="2276"/>
              </a:spcBef>
              <a:spcAft>
                <a:spcPts val="2276"/>
              </a:spcAft>
              <a:buSzPts val="1100"/>
              <a:buChar char="■"/>
              <a:defRPr/>
            </a:lvl9pPr>
          </a:lstStyle>
          <a:p>
            <a:endParaRPr/>
          </a:p>
        </p:txBody>
      </p:sp>
      <p:sp>
        <p:nvSpPr>
          <p:cNvPr id="76" name="Shape 76"/>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19150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ntent - 2 lines title">
    <p:bg>
      <p:bgPr>
        <a:gradFill flip="none" rotWithShape="1">
          <a:gsLst>
            <a:gs pos="0">
              <a:srgbClr val="00050A">
                <a:alpha val="90000"/>
              </a:srgbClr>
            </a:gs>
            <a:gs pos="89000">
              <a:srgbClr val="4C5C8C"/>
            </a:gs>
          </a:gsLst>
          <a:lin ang="19200000" scaled="0"/>
          <a:tileRect/>
        </a:gradFill>
        <a:effectLst/>
      </p:bgPr>
    </p:bg>
    <p:spTree>
      <p:nvGrpSpPr>
        <p:cNvPr id="1" name=""/>
        <p:cNvGrpSpPr/>
        <p:nvPr/>
      </p:nvGrpSpPr>
      <p:grpSpPr>
        <a:xfrm>
          <a:off x="0" y="0"/>
          <a:ext cx="0" cy="0"/>
          <a:chOff x="0" y="0"/>
          <a:chExt cx="0" cy="0"/>
        </a:xfrm>
      </p:grpSpPr>
      <p:sp>
        <p:nvSpPr>
          <p:cNvPr id="7" name="Oval 1"/>
          <p:cNvSpPr>
            <a:spLocks/>
          </p:cNvSpPr>
          <p:nvPr userDrawn="1"/>
        </p:nvSpPr>
        <p:spPr bwMode="auto">
          <a:xfrm rot="15900000">
            <a:off x="622300" y="-5572125"/>
            <a:ext cx="11430000" cy="25396826"/>
          </a:xfrm>
          <a:prstGeom prst="ellipse">
            <a:avLst/>
          </a:prstGeom>
          <a:noFill/>
          <a:ln w="12700">
            <a:solidFill>
              <a:srgbClr val="8BB63C">
                <a:alpha val="25000"/>
              </a:srgb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fr-FR"/>
          </a:p>
        </p:txBody>
      </p:sp>
      <p:sp>
        <p:nvSpPr>
          <p:cNvPr id="8" name="Oval 2"/>
          <p:cNvSpPr>
            <a:spLocks/>
          </p:cNvSpPr>
          <p:nvPr userDrawn="1"/>
        </p:nvSpPr>
        <p:spPr bwMode="auto">
          <a:xfrm rot="20700000">
            <a:off x="-2136775" y="1381125"/>
            <a:ext cx="19048413" cy="9525000"/>
          </a:xfrm>
          <a:prstGeom prst="ellipse">
            <a:avLst/>
          </a:prstGeom>
          <a:noFill/>
          <a:ln w="12700">
            <a:solidFill>
              <a:srgbClr val="7E8699">
                <a:alpha val="5000"/>
              </a:srgb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fr-FR"/>
          </a:p>
        </p:txBody>
      </p:sp>
      <p:sp>
        <p:nvSpPr>
          <p:cNvPr id="9" name="Oval 7"/>
          <p:cNvSpPr>
            <a:spLocks/>
          </p:cNvSpPr>
          <p:nvPr userDrawn="1"/>
        </p:nvSpPr>
        <p:spPr bwMode="auto">
          <a:xfrm rot="20700000">
            <a:off x="-2009775" y="873125"/>
            <a:ext cx="19048413" cy="9525000"/>
          </a:xfrm>
          <a:prstGeom prst="ellipse">
            <a:avLst/>
          </a:prstGeom>
          <a:noFill/>
          <a:ln w="12700">
            <a:solidFill>
              <a:srgbClr val="FFFFFF">
                <a:alpha val="10000"/>
              </a:srgb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fr-FR"/>
          </a:p>
        </p:txBody>
      </p:sp>
      <p:sp>
        <p:nvSpPr>
          <p:cNvPr id="4" name="Espace réservé du texte 2"/>
          <p:cNvSpPr>
            <a:spLocks noGrp="1"/>
          </p:cNvSpPr>
          <p:nvPr>
            <p:ph type="body" sz="quarter" idx="10"/>
          </p:nvPr>
        </p:nvSpPr>
        <p:spPr>
          <a:xfrm>
            <a:off x="813768" y="1852464"/>
            <a:ext cx="11449272" cy="6624736"/>
          </a:xfrm>
          <a:prstGeom prst="rect">
            <a:avLst/>
          </a:prstGeom>
        </p:spPr>
        <p:txBody>
          <a:bodyPr vert="horz" anchor="ctr" anchorCtr="0"/>
          <a:lstStyle>
            <a:lvl1pPr marL="360000" indent="-360000" algn="l" rtl="0" eaLnBrk="0" fontAlgn="base" hangingPunct="0">
              <a:spcBef>
                <a:spcPts val="0"/>
              </a:spcBef>
              <a:spcAft>
                <a:spcPts val="900"/>
              </a:spcAft>
              <a:buSzPct val="100000"/>
              <a:buFont typeface="Gill Sans" charset="0"/>
              <a:buBlip>
                <a:blip r:embed="rId2"/>
              </a:buBlip>
              <a:defRPr lang="fr-FR" sz="3600" kern="1200" dirty="0" smtClean="0">
                <a:solidFill>
                  <a:srgbClr val="FFFFFF"/>
                </a:solidFill>
                <a:effectLst/>
                <a:latin typeface="Calibri"/>
                <a:ea typeface="ヒラギノ角ゴ ProN W3" charset="0"/>
                <a:cs typeface="Calibri"/>
                <a:sym typeface="Gill Sans" charset="0"/>
              </a:defRPr>
            </a:lvl1pPr>
            <a:lvl2pPr marL="817200" indent="-457200">
              <a:defRPr lang="fr-FR" sz="3000" dirty="0" smtClean="0">
                <a:solidFill>
                  <a:srgbClr val="FFFFFF"/>
                </a:solidFill>
                <a:effectLst/>
                <a:latin typeface="+mn-lt"/>
                <a:ea typeface="+mn-ea"/>
                <a:cs typeface="+mn-cs"/>
                <a:sym typeface="Gill Sans" charset="0"/>
              </a:defRPr>
            </a:lvl2pPr>
            <a:lvl3pPr marL="990900" indent="-342900">
              <a:defRPr lang="fr-FR" sz="2400" dirty="0" smtClean="0">
                <a:solidFill>
                  <a:srgbClr val="FFFFFF"/>
                </a:solidFill>
                <a:effectLst/>
                <a:latin typeface="+mn-lt"/>
                <a:ea typeface="+mn-ea"/>
                <a:cs typeface="+mn-cs"/>
                <a:sym typeface="Gill Sans" charset="0"/>
              </a:defRPr>
            </a:lvl3pPr>
            <a:lvl5pPr marL="2044700" indent="0">
              <a:buNone/>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Rectangle 1"/>
          <p:cNvSpPr>
            <a:spLocks noGrp="1" noChangeArrowheads="1"/>
          </p:cNvSpPr>
          <p:nvPr>
            <p:ph type="title" hasCustomPrompt="1"/>
          </p:nvPr>
        </p:nvSpPr>
        <p:spPr bwMode="auto">
          <a:xfrm>
            <a:off x="813768" y="268288"/>
            <a:ext cx="11449272" cy="100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50794" tIns="0" rIns="50794" bIns="50794" numCol="1" anchor="ctr" anchorCtr="0" compatLnSpc="1">
            <a:prstTxWarp prst="textNoShape">
              <a:avLst/>
            </a:prstTxWarp>
          </a:bodyPr>
          <a:lstStyle>
            <a:lvl1pPr algn="ctr">
              <a:lnSpc>
                <a:spcPts val="4000"/>
              </a:lnSpc>
              <a:defRPr lang="en-US" sz="4800" b="0" i="0" kern="0" dirty="0">
                <a:solidFill>
                  <a:schemeClr val="bg1"/>
                </a:solidFill>
                <a:effectLst/>
                <a:latin typeface="Calibri" charset="0"/>
                <a:ea typeface="Calibri" charset="0"/>
                <a:cs typeface="Calibri" charset="0"/>
                <a:sym typeface="Gill Sans" charset="0"/>
              </a:defRPr>
            </a:lvl1pPr>
          </a:lstStyle>
          <a:p>
            <a:pPr lvl="0" algn="l" rtl="0" eaLnBrk="0" fontAlgn="base" hangingPunct="0">
              <a:lnSpc>
                <a:spcPts val="4400"/>
              </a:lnSpc>
              <a:spcBef>
                <a:spcPct val="0"/>
              </a:spcBef>
              <a:spcAft>
                <a:spcPct val="0"/>
              </a:spcAft>
            </a:pPr>
            <a:r>
              <a:rPr lang="en-US" dirty="0">
                <a:sym typeface="Gill Sans" charset="0"/>
              </a:rPr>
              <a:t>Click to edit Master title style</a:t>
            </a:r>
          </a:p>
        </p:txBody>
      </p:sp>
      <p:sp>
        <p:nvSpPr>
          <p:cNvPr id="10" name="Oval 3"/>
          <p:cNvSpPr>
            <a:spLocks/>
          </p:cNvSpPr>
          <p:nvPr userDrawn="1"/>
        </p:nvSpPr>
        <p:spPr bwMode="auto">
          <a:xfrm rot="20250000">
            <a:off x="-992747" y="446088"/>
            <a:ext cx="1691269" cy="762000"/>
          </a:xfrm>
          <a:prstGeom prst="ellipse">
            <a:avLst/>
          </a:prstGeom>
          <a:solidFill>
            <a:srgbClr val="8BB63C"/>
          </a:solidFill>
          <a:ln>
            <a:noFill/>
          </a:ln>
          <a:effectLst/>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algn="ctr"/>
            <a:endParaRPr lang="fr-FR" sz="4300"/>
          </a:p>
        </p:txBody>
      </p:sp>
    </p:spTree>
    <p:extLst>
      <p:ext uri="{BB962C8B-B14F-4D97-AF65-F5344CB8AC3E}">
        <p14:creationId xmlns:p14="http://schemas.microsoft.com/office/powerpoint/2010/main" val="195803395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5353517"/>
            <a:ext cx="10480640" cy="4393529"/>
          </a:xfrm>
          <a:prstGeom prst="rtTriangle">
            <a:avLst/>
          </a:prstGeom>
          <a:solidFill>
            <a:schemeClr val="accent6"/>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79" name="Shape 79"/>
          <p:cNvSpPr/>
          <p:nvPr/>
        </p:nvSpPr>
        <p:spPr>
          <a:xfrm flipH="1">
            <a:off x="5096121" y="2947059"/>
            <a:ext cx="7908267" cy="6806756"/>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grpSp>
        <p:nvGrpSpPr>
          <p:cNvPr id="80" name="Shape 80"/>
          <p:cNvGrpSpPr/>
          <p:nvPr/>
        </p:nvGrpSpPr>
        <p:grpSpPr>
          <a:xfrm>
            <a:off x="364077" y="-224"/>
            <a:ext cx="3201916" cy="1978611"/>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sp>
        <p:nvSpPr>
          <p:cNvPr id="84" name="Shape 84"/>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grpSp>
        <p:nvGrpSpPr>
          <p:cNvPr id="85" name="Shape 85"/>
          <p:cNvGrpSpPr/>
          <p:nvPr/>
        </p:nvGrpSpPr>
        <p:grpSpPr>
          <a:xfrm>
            <a:off x="49684" y="8575289"/>
            <a:ext cx="2266035" cy="1170151"/>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grpSp>
        <p:nvGrpSpPr>
          <p:cNvPr id="89" name="Shape 89"/>
          <p:cNvGrpSpPr/>
          <p:nvPr/>
        </p:nvGrpSpPr>
        <p:grpSpPr>
          <a:xfrm>
            <a:off x="8371703" y="2357"/>
            <a:ext cx="4632825" cy="239220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sp>
        <p:nvSpPr>
          <p:cNvPr id="93" name="Shape 93"/>
          <p:cNvSpPr txBox="1">
            <a:spLocks noGrp="1"/>
          </p:cNvSpPr>
          <p:nvPr>
            <p:ph type="title"/>
          </p:nvPr>
        </p:nvSpPr>
        <p:spPr>
          <a:xfrm>
            <a:off x="1982477" y="2467358"/>
            <a:ext cx="9055147" cy="4815076"/>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4551"/>
            </a:lvl1pPr>
            <a:lvl2pPr lvl="1" algn="ctr">
              <a:spcBef>
                <a:spcPts val="0"/>
              </a:spcBef>
              <a:spcAft>
                <a:spcPts val="0"/>
              </a:spcAft>
              <a:buSzPts val="3200"/>
              <a:buNone/>
              <a:defRPr sz="4551"/>
            </a:lvl2pPr>
            <a:lvl3pPr lvl="2" algn="ctr">
              <a:spcBef>
                <a:spcPts val="0"/>
              </a:spcBef>
              <a:spcAft>
                <a:spcPts val="0"/>
              </a:spcAft>
              <a:buSzPts val="3200"/>
              <a:buNone/>
              <a:defRPr sz="4551"/>
            </a:lvl3pPr>
            <a:lvl4pPr lvl="3" algn="ctr">
              <a:spcBef>
                <a:spcPts val="0"/>
              </a:spcBef>
              <a:spcAft>
                <a:spcPts val="0"/>
              </a:spcAft>
              <a:buSzPts val="3200"/>
              <a:buNone/>
              <a:defRPr sz="4551"/>
            </a:lvl4pPr>
            <a:lvl5pPr lvl="4" algn="ctr">
              <a:spcBef>
                <a:spcPts val="0"/>
              </a:spcBef>
              <a:spcAft>
                <a:spcPts val="0"/>
              </a:spcAft>
              <a:buSzPts val="3200"/>
              <a:buNone/>
              <a:defRPr sz="4551"/>
            </a:lvl5pPr>
            <a:lvl6pPr lvl="5" algn="ctr">
              <a:spcBef>
                <a:spcPts val="0"/>
              </a:spcBef>
              <a:spcAft>
                <a:spcPts val="0"/>
              </a:spcAft>
              <a:buSzPts val="3200"/>
              <a:buNone/>
              <a:defRPr sz="4551"/>
            </a:lvl6pPr>
            <a:lvl7pPr lvl="6" algn="ctr">
              <a:spcBef>
                <a:spcPts val="0"/>
              </a:spcBef>
              <a:spcAft>
                <a:spcPts val="0"/>
              </a:spcAft>
              <a:buSzPts val="3200"/>
              <a:buNone/>
              <a:defRPr sz="4551"/>
            </a:lvl7pPr>
            <a:lvl8pPr lvl="7" algn="ctr">
              <a:spcBef>
                <a:spcPts val="0"/>
              </a:spcBef>
              <a:spcAft>
                <a:spcPts val="0"/>
              </a:spcAft>
              <a:buSzPts val="3200"/>
              <a:buNone/>
              <a:defRPr sz="4551"/>
            </a:lvl8pPr>
            <a:lvl9pPr lvl="8" algn="ctr">
              <a:spcBef>
                <a:spcPts val="0"/>
              </a:spcBef>
              <a:spcAft>
                <a:spcPts val="0"/>
              </a:spcAft>
              <a:buSzPts val="3200"/>
              <a:buNone/>
              <a:defRPr sz="4551"/>
            </a:lvl9pPr>
          </a:lstStyle>
          <a:p>
            <a:endParaRPr/>
          </a:p>
        </p:txBody>
      </p:sp>
      <p:sp>
        <p:nvSpPr>
          <p:cNvPr id="94" name="Shape 94"/>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965593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5095253" y="2940587"/>
            <a:ext cx="7909547" cy="6813013"/>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97" name="Shape 97"/>
          <p:cNvSpPr/>
          <p:nvPr/>
        </p:nvSpPr>
        <p:spPr>
          <a:xfrm>
            <a:off x="44" y="5356089"/>
            <a:ext cx="10482347" cy="4397511"/>
          </a:xfrm>
          <a:prstGeom prst="rtTriangle">
            <a:avLst/>
          </a:prstGeom>
          <a:solidFill>
            <a:schemeClr val="accent3"/>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98" name="Shape 98"/>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99" name="Shape 99"/>
          <p:cNvSpPr txBox="1">
            <a:spLocks noGrp="1"/>
          </p:cNvSpPr>
          <p:nvPr>
            <p:ph type="title"/>
          </p:nvPr>
        </p:nvSpPr>
        <p:spPr>
          <a:xfrm>
            <a:off x="1165013" y="1603508"/>
            <a:ext cx="9136640" cy="1336889"/>
          </a:xfrm>
          <a:prstGeom prst="rect">
            <a:avLst/>
          </a:prstGeom>
        </p:spPr>
        <p:txBody>
          <a:bodyPr spcFirstLastPara="1" wrap="square" lIns="91425" tIns="91425" rIns="91425" bIns="91425" anchor="t" anchorCtr="0"/>
          <a:lstStyle>
            <a:lvl1pPr lvl="0">
              <a:spcBef>
                <a:spcPts val="0"/>
              </a:spcBef>
              <a:spcAft>
                <a:spcPts val="0"/>
              </a:spcAft>
              <a:buSzPts val="3000"/>
              <a:buNone/>
              <a:defRPr sz="4267"/>
            </a:lvl1pPr>
            <a:lvl2pPr lvl="1">
              <a:spcBef>
                <a:spcPts val="0"/>
              </a:spcBef>
              <a:spcAft>
                <a:spcPts val="0"/>
              </a:spcAft>
              <a:buSzPts val="3000"/>
              <a:buNone/>
              <a:defRPr sz="4267"/>
            </a:lvl2pPr>
            <a:lvl3pPr lvl="2">
              <a:spcBef>
                <a:spcPts val="0"/>
              </a:spcBef>
              <a:spcAft>
                <a:spcPts val="0"/>
              </a:spcAft>
              <a:buSzPts val="3000"/>
              <a:buNone/>
              <a:defRPr sz="4267"/>
            </a:lvl3pPr>
            <a:lvl4pPr lvl="3">
              <a:spcBef>
                <a:spcPts val="0"/>
              </a:spcBef>
              <a:spcAft>
                <a:spcPts val="0"/>
              </a:spcAft>
              <a:buSzPts val="3000"/>
              <a:buNone/>
              <a:defRPr sz="4267"/>
            </a:lvl4pPr>
            <a:lvl5pPr lvl="4">
              <a:spcBef>
                <a:spcPts val="0"/>
              </a:spcBef>
              <a:spcAft>
                <a:spcPts val="0"/>
              </a:spcAft>
              <a:buSzPts val="3000"/>
              <a:buNone/>
              <a:defRPr sz="4267"/>
            </a:lvl5pPr>
            <a:lvl6pPr lvl="5">
              <a:spcBef>
                <a:spcPts val="0"/>
              </a:spcBef>
              <a:spcAft>
                <a:spcPts val="0"/>
              </a:spcAft>
              <a:buSzPts val="3000"/>
              <a:buNone/>
              <a:defRPr sz="4267"/>
            </a:lvl6pPr>
            <a:lvl7pPr lvl="6">
              <a:spcBef>
                <a:spcPts val="0"/>
              </a:spcBef>
              <a:spcAft>
                <a:spcPts val="0"/>
              </a:spcAft>
              <a:buSzPts val="3000"/>
              <a:buNone/>
              <a:defRPr sz="4267"/>
            </a:lvl7pPr>
            <a:lvl8pPr lvl="7">
              <a:spcBef>
                <a:spcPts val="0"/>
              </a:spcBef>
              <a:spcAft>
                <a:spcPts val="0"/>
              </a:spcAft>
              <a:buSzPts val="3000"/>
              <a:buNone/>
              <a:defRPr sz="4267"/>
            </a:lvl8pPr>
            <a:lvl9pPr lvl="8">
              <a:spcBef>
                <a:spcPts val="0"/>
              </a:spcBef>
              <a:spcAft>
                <a:spcPts val="0"/>
              </a:spcAft>
              <a:buSzPts val="3000"/>
              <a:buNone/>
              <a:defRPr sz="4267"/>
            </a:lvl9pPr>
          </a:lstStyle>
          <a:p>
            <a:endParaRPr/>
          </a:p>
        </p:txBody>
      </p:sp>
      <p:sp>
        <p:nvSpPr>
          <p:cNvPr id="100" name="Shape 100"/>
          <p:cNvSpPr txBox="1">
            <a:spLocks noGrp="1"/>
          </p:cNvSpPr>
          <p:nvPr>
            <p:ph type="subTitle" idx="1"/>
          </p:nvPr>
        </p:nvSpPr>
        <p:spPr>
          <a:xfrm>
            <a:off x="1165013" y="2940587"/>
            <a:ext cx="8334080" cy="746382"/>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2276">
                <a:solidFill>
                  <a:schemeClr val="lt1"/>
                </a:solidFill>
              </a:defRPr>
            </a:lvl1pPr>
            <a:lvl2pPr lvl="1">
              <a:lnSpc>
                <a:spcPct val="100000"/>
              </a:lnSpc>
              <a:spcBef>
                <a:spcPts val="0"/>
              </a:spcBef>
              <a:spcAft>
                <a:spcPts val="0"/>
              </a:spcAft>
              <a:buClr>
                <a:schemeClr val="lt1"/>
              </a:buClr>
              <a:buSzPts val="1600"/>
              <a:buNone/>
              <a:defRPr sz="2276">
                <a:solidFill>
                  <a:schemeClr val="lt1"/>
                </a:solidFill>
              </a:defRPr>
            </a:lvl2pPr>
            <a:lvl3pPr lvl="2">
              <a:lnSpc>
                <a:spcPct val="100000"/>
              </a:lnSpc>
              <a:spcBef>
                <a:spcPts val="0"/>
              </a:spcBef>
              <a:spcAft>
                <a:spcPts val="0"/>
              </a:spcAft>
              <a:buClr>
                <a:schemeClr val="lt1"/>
              </a:buClr>
              <a:buSzPts val="1600"/>
              <a:buNone/>
              <a:defRPr sz="2276">
                <a:solidFill>
                  <a:schemeClr val="lt1"/>
                </a:solidFill>
              </a:defRPr>
            </a:lvl3pPr>
            <a:lvl4pPr lvl="3">
              <a:lnSpc>
                <a:spcPct val="100000"/>
              </a:lnSpc>
              <a:spcBef>
                <a:spcPts val="0"/>
              </a:spcBef>
              <a:spcAft>
                <a:spcPts val="0"/>
              </a:spcAft>
              <a:buClr>
                <a:schemeClr val="lt1"/>
              </a:buClr>
              <a:buSzPts val="1600"/>
              <a:buNone/>
              <a:defRPr sz="2276">
                <a:solidFill>
                  <a:schemeClr val="lt1"/>
                </a:solidFill>
              </a:defRPr>
            </a:lvl4pPr>
            <a:lvl5pPr lvl="4">
              <a:lnSpc>
                <a:spcPct val="100000"/>
              </a:lnSpc>
              <a:spcBef>
                <a:spcPts val="0"/>
              </a:spcBef>
              <a:spcAft>
                <a:spcPts val="0"/>
              </a:spcAft>
              <a:buClr>
                <a:schemeClr val="lt1"/>
              </a:buClr>
              <a:buSzPts val="1600"/>
              <a:buNone/>
              <a:defRPr sz="2276">
                <a:solidFill>
                  <a:schemeClr val="lt1"/>
                </a:solidFill>
              </a:defRPr>
            </a:lvl5pPr>
            <a:lvl6pPr lvl="5">
              <a:lnSpc>
                <a:spcPct val="100000"/>
              </a:lnSpc>
              <a:spcBef>
                <a:spcPts val="0"/>
              </a:spcBef>
              <a:spcAft>
                <a:spcPts val="0"/>
              </a:spcAft>
              <a:buClr>
                <a:schemeClr val="lt1"/>
              </a:buClr>
              <a:buSzPts val="1600"/>
              <a:buNone/>
              <a:defRPr sz="2276">
                <a:solidFill>
                  <a:schemeClr val="lt1"/>
                </a:solidFill>
              </a:defRPr>
            </a:lvl6pPr>
            <a:lvl7pPr lvl="6">
              <a:lnSpc>
                <a:spcPct val="100000"/>
              </a:lnSpc>
              <a:spcBef>
                <a:spcPts val="0"/>
              </a:spcBef>
              <a:spcAft>
                <a:spcPts val="0"/>
              </a:spcAft>
              <a:buClr>
                <a:schemeClr val="lt1"/>
              </a:buClr>
              <a:buSzPts val="1600"/>
              <a:buNone/>
              <a:defRPr sz="2276">
                <a:solidFill>
                  <a:schemeClr val="lt1"/>
                </a:solidFill>
              </a:defRPr>
            </a:lvl7pPr>
            <a:lvl8pPr lvl="7">
              <a:lnSpc>
                <a:spcPct val="100000"/>
              </a:lnSpc>
              <a:spcBef>
                <a:spcPts val="0"/>
              </a:spcBef>
              <a:spcAft>
                <a:spcPts val="0"/>
              </a:spcAft>
              <a:buClr>
                <a:schemeClr val="lt1"/>
              </a:buClr>
              <a:buSzPts val="1600"/>
              <a:buNone/>
              <a:defRPr sz="2276">
                <a:solidFill>
                  <a:schemeClr val="lt1"/>
                </a:solidFill>
              </a:defRPr>
            </a:lvl8pPr>
            <a:lvl9pPr lvl="8">
              <a:lnSpc>
                <a:spcPct val="100000"/>
              </a:lnSpc>
              <a:spcBef>
                <a:spcPts val="0"/>
              </a:spcBef>
              <a:spcAft>
                <a:spcPts val="0"/>
              </a:spcAft>
              <a:buClr>
                <a:schemeClr val="lt1"/>
              </a:buClr>
              <a:buSzPts val="1600"/>
              <a:buNone/>
              <a:defRPr sz="2276">
                <a:solidFill>
                  <a:schemeClr val="lt1"/>
                </a:solidFill>
              </a:defRPr>
            </a:lvl9pPr>
          </a:lstStyle>
          <a:p>
            <a:endParaRPr/>
          </a:p>
        </p:txBody>
      </p:sp>
      <p:sp>
        <p:nvSpPr>
          <p:cNvPr id="101" name="Shape 101"/>
          <p:cNvSpPr txBox="1">
            <a:spLocks noGrp="1"/>
          </p:cNvSpPr>
          <p:nvPr>
            <p:ph type="body" idx="2"/>
          </p:nvPr>
        </p:nvSpPr>
        <p:spPr>
          <a:xfrm>
            <a:off x="1165013" y="4678258"/>
            <a:ext cx="8334080" cy="3973689"/>
          </a:xfrm>
          <a:prstGeom prst="rect">
            <a:avLst/>
          </a:prstGeom>
        </p:spPr>
        <p:txBody>
          <a:bodyPr spcFirstLastPara="1" wrap="square" lIns="91425" tIns="91425" rIns="91425" bIns="91425" anchor="t" anchorCtr="0"/>
          <a:lstStyle>
            <a:lvl1pPr marL="650230" lvl="0" indent="-442518">
              <a:spcBef>
                <a:spcPts val="0"/>
              </a:spcBef>
              <a:spcAft>
                <a:spcPts val="0"/>
              </a:spcAft>
              <a:buSzPts val="1300"/>
              <a:buChar char="●"/>
              <a:defRPr/>
            </a:lvl1pPr>
            <a:lvl2pPr marL="1300460" lvl="1" indent="-424456">
              <a:spcBef>
                <a:spcPts val="2276"/>
              </a:spcBef>
              <a:spcAft>
                <a:spcPts val="0"/>
              </a:spcAft>
              <a:buSzPts val="1100"/>
              <a:buChar char="○"/>
              <a:defRPr/>
            </a:lvl2pPr>
            <a:lvl3pPr marL="1950690" lvl="2" indent="-424456">
              <a:spcBef>
                <a:spcPts val="2276"/>
              </a:spcBef>
              <a:spcAft>
                <a:spcPts val="0"/>
              </a:spcAft>
              <a:buSzPts val="1100"/>
              <a:buChar char="■"/>
              <a:defRPr/>
            </a:lvl3pPr>
            <a:lvl4pPr marL="2600919" lvl="3" indent="-424456">
              <a:spcBef>
                <a:spcPts val="2276"/>
              </a:spcBef>
              <a:spcAft>
                <a:spcPts val="0"/>
              </a:spcAft>
              <a:buSzPts val="1100"/>
              <a:buChar char="●"/>
              <a:defRPr/>
            </a:lvl4pPr>
            <a:lvl5pPr marL="3251149" lvl="4" indent="-424456">
              <a:spcBef>
                <a:spcPts val="2276"/>
              </a:spcBef>
              <a:spcAft>
                <a:spcPts val="0"/>
              </a:spcAft>
              <a:buSzPts val="1100"/>
              <a:buChar char="○"/>
              <a:defRPr/>
            </a:lvl5pPr>
            <a:lvl6pPr marL="3901379" lvl="5" indent="-424456">
              <a:spcBef>
                <a:spcPts val="2276"/>
              </a:spcBef>
              <a:spcAft>
                <a:spcPts val="0"/>
              </a:spcAft>
              <a:buSzPts val="1100"/>
              <a:buChar char="■"/>
              <a:defRPr/>
            </a:lvl6pPr>
            <a:lvl7pPr marL="4551609" lvl="6" indent="-424456">
              <a:spcBef>
                <a:spcPts val="2276"/>
              </a:spcBef>
              <a:spcAft>
                <a:spcPts val="0"/>
              </a:spcAft>
              <a:buSzPts val="1100"/>
              <a:buChar char="●"/>
              <a:defRPr/>
            </a:lvl7pPr>
            <a:lvl8pPr marL="5201839" lvl="7" indent="-424456">
              <a:spcBef>
                <a:spcPts val="2276"/>
              </a:spcBef>
              <a:spcAft>
                <a:spcPts val="0"/>
              </a:spcAft>
              <a:buSzPts val="1100"/>
              <a:buChar char="○"/>
              <a:defRPr/>
            </a:lvl8pPr>
            <a:lvl9pPr marL="5852069" lvl="8" indent="-424456">
              <a:spcBef>
                <a:spcPts val="2276"/>
              </a:spcBef>
              <a:spcAft>
                <a:spcPts val="2276"/>
              </a:spcAft>
              <a:buSzPts val="1100"/>
              <a:buChar char="■"/>
              <a:defRPr/>
            </a:lvl9pPr>
          </a:lstStyle>
          <a:p>
            <a:endParaRPr/>
          </a:p>
        </p:txBody>
      </p:sp>
      <p:sp>
        <p:nvSpPr>
          <p:cNvPr id="102" name="Shape 102"/>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60958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44" y="5356089"/>
            <a:ext cx="10482347" cy="4397511"/>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105" name="Shape 105"/>
          <p:cNvSpPr/>
          <p:nvPr/>
        </p:nvSpPr>
        <p:spPr>
          <a:xfrm flipH="1">
            <a:off x="5095253" y="2940587"/>
            <a:ext cx="7909547" cy="6813013"/>
          </a:xfrm>
          <a:prstGeom prst="rtTriangle">
            <a:avLst/>
          </a:prstGeom>
          <a:solidFill>
            <a:schemeClr val="dk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106" name="Shape 106"/>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107" name="Shape 107"/>
          <p:cNvSpPr txBox="1">
            <a:spLocks noGrp="1"/>
          </p:cNvSpPr>
          <p:nvPr>
            <p:ph type="body" idx="1"/>
          </p:nvPr>
        </p:nvSpPr>
        <p:spPr>
          <a:xfrm>
            <a:off x="466524" y="7895230"/>
            <a:ext cx="10545920" cy="1147449"/>
          </a:xfrm>
          <a:prstGeom prst="rect">
            <a:avLst/>
          </a:prstGeom>
        </p:spPr>
        <p:txBody>
          <a:bodyPr spcFirstLastPara="1" wrap="square" lIns="91425" tIns="91425" rIns="91425" bIns="91425" anchor="b" anchorCtr="0"/>
          <a:lstStyle>
            <a:lvl1pPr marL="650230" lvl="0" indent="-325115">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79801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7920640" y="5374246"/>
            <a:ext cx="5084160" cy="4379307"/>
          </a:xfrm>
          <a:prstGeom prst="rtTriangle">
            <a:avLst/>
          </a:prstGeom>
          <a:solidFill>
            <a:schemeClr val="dk1"/>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grpSp>
        <p:nvGrpSpPr>
          <p:cNvPr id="111" name="Shape 111"/>
          <p:cNvGrpSpPr/>
          <p:nvPr/>
        </p:nvGrpSpPr>
        <p:grpSpPr>
          <a:xfrm>
            <a:off x="8475338" y="7811938"/>
            <a:ext cx="3585354" cy="1942120"/>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grpSp>
        <p:nvGrpSpPr>
          <p:cNvPr id="115" name="Shape 115"/>
          <p:cNvGrpSpPr/>
          <p:nvPr/>
        </p:nvGrpSpPr>
        <p:grpSpPr>
          <a:xfrm>
            <a:off x="283234" y="4"/>
            <a:ext cx="3975700" cy="2054273"/>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sp>
        <p:nvSpPr>
          <p:cNvPr id="119" name="Shape 119"/>
          <p:cNvSpPr txBox="1">
            <a:spLocks noGrp="1"/>
          </p:cNvSpPr>
          <p:nvPr>
            <p:ph type="title" hasCustomPrompt="1"/>
          </p:nvPr>
        </p:nvSpPr>
        <p:spPr>
          <a:xfrm>
            <a:off x="1970987" y="2624190"/>
            <a:ext cx="9062827" cy="261632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12231">
                <a:solidFill>
                  <a:schemeClr val="dk2"/>
                </a:solidFill>
              </a:defRPr>
            </a:lvl1pPr>
            <a:lvl2pPr lvl="1" algn="ctr">
              <a:spcBef>
                <a:spcPts val="0"/>
              </a:spcBef>
              <a:spcAft>
                <a:spcPts val="0"/>
              </a:spcAft>
              <a:buClr>
                <a:schemeClr val="dk2"/>
              </a:buClr>
              <a:buSzPts val="8600"/>
              <a:buNone/>
              <a:defRPr sz="12231">
                <a:solidFill>
                  <a:schemeClr val="dk2"/>
                </a:solidFill>
              </a:defRPr>
            </a:lvl2pPr>
            <a:lvl3pPr lvl="2" algn="ctr">
              <a:spcBef>
                <a:spcPts val="0"/>
              </a:spcBef>
              <a:spcAft>
                <a:spcPts val="0"/>
              </a:spcAft>
              <a:buClr>
                <a:schemeClr val="dk2"/>
              </a:buClr>
              <a:buSzPts val="8600"/>
              <a:buNone/>
              <a:defRPr sz="12231">
                <a:solidFill>
                  <a:schemeClr val="dk2"/>
                </a:solidFill>
              </a:defRPr>
            </a:lvl3pPr>
            <a:lvl4pPr lvl="3" algn="ctr">
              <a:spcBef>
                <a:spcPts val="0"/>
              </a:spcBef>
              <a:spcAft>
                <a:spcPts val="0"/>
              </a:spcAft>
              <a:buClr>
                <a:schemeClr val="dk2"/>
              </a:buClr>
              <a:buSzPts val="8600"/>
              <a:buNone/>
              <a:defRPr sz="12231">
                <a:solidFill>
                  <a:schemeClr val="dk2"/>
                </a:solidFill>
              </a:defRPr>
            </a:lvl4pPr>
            <a:lvl5pPr lvl="4" algn="ctr">
              <a:spcBef>
                <a:spcPts val="0"/>
              </a:spcBef>
              <a:spcAft>
                <a:spcPts val="0"/>
              </a:spcAft>
              <a:buClr>
                <a:schemeClr val="dk2"/>
              </a:buClr>
              <a:buSzPts val="8600"/>
              <a:buNone/>
              <a:defRPr sz="12231">
                <a:solidFill>
                  <a:schemeClr val="dk2"/>
                </a:solidFill>
              </a:defRPr>
            </a:lvl5pPr>
            <a:lvl6pPr lvl="5" algn="ctr">
              <a:spcBef>
                <a:spcPts val="0"/>
              </a:spcBef>
              <a:spcAft>
                <a:spcPts val="0"/>
              </a:spcAft>
              <a:buClr>
                <a:schemeClr val="dk2"/>
              </a:buClr>
              <a:buSzPts val="8600"/>
              <a:buNone/>
              <a:defRPr sz="12231">
                <a:solidFill>
                  <a:schemeClr val="dk2"/>
                </a:solidFill>
              </a:defRPr>
            </a:lvl6pPr>
            <a:lvl7pPr lvl="6" algn="ctr">
              <a:spcBef>
                <a:spcPts val="0"/>
              </a:spcBef>
              <a:spcAft>
                <a:spcPts val="0"/>
              </a:spcAft>
              <a:buClr>
                <a:schemeClr val="dk2"/>
              </a:buClr>
              <a:buSzPts val="8600"/>
              <a:buNone/>
              <a:defRPr sz="12231">
                <a:solidFill>
                  <a:schemeClr val="dk2"/>
                </a:solidFill>
              </a:defRPr>
            </a:lvl7pPr>
            <a:lvl8pPr lvl="7" algn="ctr">
              <a:spcBef>
                <a:spcPts val="0"/>
              </a:spcBef>
              <a:spcAft>
                <a:spcPts val="0"/>
              </a:spcAft>
              <a:buClr>
                <a:schemeClr val="dk2"/>
              </a:buClr>
              <a:buSzPts val="8600"/>
              <a:buNone/>
              <a:defRPr sz="12231">
                <a:solidFill>
                  <a:schemeClr val="dk2"/>
                </a:solidFill>
              </a:defRPr>
            </a:lvl8pPr>
            <a:lvl9pPr lvl="8" algn="ctr">
              <a:spcBef>
                <a:spcPts val="0"/>
              </a:spcBef>
              <a:spcAft>
                <a:spcPts val="0"/>
              </a:spcAft>
              <a:buClr>
                <a:schemeClr val="dk2"/>
              </a:buClr>
              <a:buSzPts val="8600"/>
              <a:buNone/>
              <a:defRPr sz="12231">
                <a:solidFill>
                  <a:schemeClr val="dk2"/>
                </a:solidFill>
              </a:defRPr>
            </a:lvl9pPr>
          </a:lstStyle>
          <a:p>
            <a:r>
              <a:t>xx%</a:t>
            </a:r>
          </a:p>
        </p:txBody>
      </p:sp>
      <p:sp>
        <p:nvSpPr>
          <p:cNvPr id="120" name="Shape 120"/>
          <p:cNvSpPr txBox="1">
            <a:spLocks noGrp="1"/>
          </p:cNvSpPr>
          <p:nvPr>
            <p:ph type="body" idx="1"/>
          </p:nvPr>
        </p:nvSpPr>
        <p:spPr>
          <a:xfrm>
            <a:off x="1970987" y="5430708"/>
            <a:ext cx="9062827" cy="1215716"/>
          </a:xfrm>
          <a:prstGeom prst="rect">
            <a:avLst/>
          </a:prstGeom>
        </p:spPr>
        <p:txBody>
          <a:bodyPr spcFirstLastPara="1" wrap="square" lIns="91425" tIns="91425" rIns="91425" bIns="91425" anchor="t" anchorCtr="0"/>
          <a:lstStyle>
            <a:lvl1pPr marL="650230" lvl="0" indent="-442518" algn="ctr">
              <a:spcBef>
                <a:spcPts val="0"/>
              </a:spcBef>
              <a:spcAft>
                <a:spcPts val="0"/>
              </a:spcAft>
              <a:buSzPts val="1300"/>
              <a:buChar char="●"/>
              <a:defRPr/>
            </a:lvl1pPr>
            <a:lvl2pPr marL="1300460" lvl="1" indent="-424456" algn="ctr">
              <a:spcBef>
                <a:spcPts val="2276"/>
              </a:spcBef>
              <a:spcAft>
                <a:spcPts val="0"/>
              </a:spcAft>
              <a:buSzPts val="1100"/>
              <a:buChar char="○"/>
              <a:defRPr/>
            </a:lvl2pPr>
            <a:lvl3pPr marL="1950690" lvl="2" indent="-424456" algn="ctr">
              <a:spcBef>
                <a:spcPts val="2276"/>
              </a:spcBef>
              <a:spcAft>
                <a:spcPts val="0"/>
              </a:spcAft>
              <a:buSzPts val="1100"/>
              <a:buChar char="■"/>
              <a:defRPr/>
            </a:lvl3pPr>
            <a:lvl4pPr marL="2600919" lvl="3" indent="-424456" algn="ctr">
              <a:spcBef>
                <a:spcPts val="2276"/>
              </a:spcBef>
              <a:spcAft>
                <a:spcPts val="0"/>
              </a:spcAft>
              <a:buSzPts val="1100"/>
              <a:buChar char="●"/>
              <a:defRPr/>
            </a:lvl4pPr>
            <a:lvl5pPr marL="3251149" lvl="4" indent="-424456" algn="ctr">
              <a:spcBef>
                <a:spcPts val="2276"/>
              </a:spcBef>
              <a:spcAft>
                <a:spcPts val="0"/>
              </a:spcAft>
              <a:buSzPts val="1100"/>
              <a:buChar char="○"/>
              <a:defRPr/>
            </a:lvl5pPr>
            <a:lvl6pPr marL="3901379" lvl="5" indent="-424456" algn="ctr">
              <a:spcBef>
                <a:spcPts val="2276"/>
              </a:spcBef>
              <a:spcAft>
                <a:spcPts val="0"/>
              </a:spcAft>
              <a:buSzPts val="1100"/>
              <a:buChar char="■"/>
              <a:defRPr/>
            </a:lvl6pPr>
            <a:lvl7pPr marL="4551609" lvl="6" indent="-424456" algn="ctr">
              <a:spcBef>
                <a:spcPts val="2276"/>
              </a:spcBef>
              <a:spcAft>
                <a:spcPts val="0"/>
              </a:spcAft>
              <a:buSzPts val="1100"/>
              <a:buChar char="●"/>
              <a:defRPr/>
            </a:lvl7pPr>
            <a:lvl8pPr marL="5201839" lvl="7" indent="-424456" algn="ctr">
              <a:spcBef>
                <a:spcPts val="2276"/>
              </a:spcBef>
              <a:spcAft>
                <a:spcPts val="0"/>
              </a:spcAft>
              <a:buSzPts val="1100"/>
              <a:buChar char="○"/>
              <a:defRPr/>
            </a:lvl8pPr>
            <a:lvl9pPr marL="5852069" lvl="8" indent="-424456" algn="ctr">
              <a:spcBef>
                <a:spcPts val="2276"/>
              </a:spcBef>
              <a:spcAft>
                <a:spcPts val="2276"/>
              </a:spcAft>
              <a:buSzPts val="1100"/>
              <a:buChar char="■"/>
              <a:defRPr/>
            </a:lvl9pPr>
          </a:lstStyle>
          <a:p>
            <a:endParaRPr/>
          </a:p>
        </p:txBody>
      </p:sp>
      <p:sp>
        <p:nvSpPr>
          <p:cNvPr id="121" name="Shape 121"/>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525866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132884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descr="OX_VL_W.eps"/>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1261796" y="7825458"/>
            <a:ext cx="1307254"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562188" y="4057227"/>
            <a:ext cx="12040728" cy="23548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t"/>
          <a:lstStyle>
            <a:lvl1pPr>
              <a:defRPr sz="8533" b="1">
                <a:solidFill>
                  <a:schemeClr val="bg1"/>
                </a:solidFill>
                <a:latin typeface="Oxfam Global Headline Regular"/>
                <a:cs typeface="Oxfam Global Headline Regular"/>
              </a:defRPr>
            </a:lvl1pPr>
          </a:lstStyle>
          <a:p>
            <a:pPr lvl="0"/>
            <a:r>
              <a:rPr lang="en-US" noProof="0"/>
              <a:t>Click to edit Master title style</a:t>
            </a:r>
            <a:endParaRPr lang="en-GB" noProof="0" dirty="0"/>
          </a:p>
        </p:txBody>
      </p:sp>
      <p:sp>
        <p:nvSpPr>
          <p:cNvPr id="5128" name="Rectangle 8"/>
          <p:cNvSpPr>
            <a:spLocks noGrp="1" noChangeArrowheads="1"/>
          </p:cNvSpPr>
          <p:nvPr>
            <p:ph type="subTitle" idx="1"/>
          </p:nvPr>
        </p:nvSpPr>
        <p:spPr>
          <a:xfrm>
            <a:off x="562187" y="6737210"/>
            <a:ext cx="11918808" cy="717973"/>
          </a:xfrm>
        </p:spPr>
        <p:txBody>
          <a:bodyPr lIns="0" tIns="0" rIns="0" bIns="0"/>
          <a:lstStyle>
            <a:lvl1pPr marL="0" indent="0">
              <a:buFontTx/>
              <a:buNone/>
              <a:defRPr b="1">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44349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7928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4978" b="1" cap="all"/>
            </a:lvl1pPr>
          </a:lstStyle>
          <a:p>
            <a:r>
              <a:rPr lang="en-US" dirty="0"/>
              <a:t>Click to edit Master title style</a:t>
            </a:r>
            <a:endParaRPr lang="en-GB" dirty="0"/>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lvl1pPr>
            <a:lvl2pPr marL="650230" indent="0">
              <a:buNone/>
              <a:defRPr sz="2560"/>
            </a:lvl2pPr>
            <a:lvl3pPr marL="1300460" indent="0">
              <a:buNone/>
              <a:defRPr sz="2276"/>
            </a:lvl3pPr>
            <a:lvl4pPr marL="1950690" indent="0">
              <a:buNone/>
              <a:defRPr sz="1991"/>
            </a:lvl4pPr>
            <a:lvl5pPr marL="2600919" indent="0">
              <a:buNone/>
              <a:defRPr sz="1991"/>
            </a:lvl5pPr>
            <a:lvl6pPr marL="3251149" indent="0">
              <a:buNone/>
              <a:defRPr sz="1991"/>
            </a:lvl6pPr>
            <a:lvl7pPr marL="3901379" indent="0">
              <a:buNone/>
              <a:defRPr sz="1991"/>
            </a:lvl7pPr>
            <a:lvl8pPr marL="4551609" indent="0">
              <a:buNone/>
              <a:defRPr sz="1991"/>
            </a:lvl8pPr>
            <a:lvl9pPr marL="5201839" indent="0">
              <a:buNone/>
              <a:defRPr sz="1991"/>
            </a:lvl9pPr>
          </a:lstStyle>
          <a:p>
            <a:pPr lvl="0"/>
            <a:r>
              <a:rPr lang="en-US"/>
              <a:t>Click to edit Master text styles</a:t>
            </a:r>
          </a:p>
        </p:txBody>
      </p:sp>
    </p:spTree>
    <p:extLst>
      <p:ext uri="{BB962C8B-B14F-4D97-AF65-F5344CB8AC3E}">
        <p14:creationId xmlns:p14="http://schemas.microsoft.com/office/powerpoint/2010/main" val="2019901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50240" y="2275841"/>
            <a:ext cx="5743787" cy="6084712"/>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10773" y="2275841"/>
            <a:ext cx="5743787" cy="6084712"/>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7393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347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nt - 2 lines title">
    <p:bg>
      <p:bgPr>
        <a:gradFill flip="none" rotWithShape="1">
          <a:gsLst>
            <a:gs pos="0">
              <a:srgbClr val="000000"/>
            </a:gs>
            <a:gs pos="100000">
              <a:srgbClr val="485368"/>
            </a:gs>
          </a:gsLst>
          <a:lin ang="19200000" scaled="0"/>
          <a:tileRect/>
        </a:gradFill>
        <a:effectLst/>
      </p:bgPr>
    </p:bg>
    <p:spTree>
      <p:nvGrpSpPr>
        <p:cNvPr id="1" name=""/>
        <p:cNvGrpSpPr/>
        <p:nvPr/>
      </p:nvGrpSpPr>
      <p:grpSpPr>
        <a:xfrm>
          <a:off x="0" y="0"/>
          <a:ext cx="0" cy="0"/>
          <a:chOff x="0" y="0"/>
          <a:chExt cx="0" cy="0"/>
        </a:xfrm>
      </p:grpSpPr>
      <p:sp>
        <p:nvSpPr>
          <p:cNvPr id="7" name="Oval 1"/>
          <p:cNvSpPr>
            <a:spLocks/>
          </p:cNvSpPr>
          <p:nvPr userDrawn="1"/>
        </p:nvSpPr>
        <p:spPr bwMode="auto">
          <a:xfrm rot="15900000">
            <a:off x="622300" y="-5572125"/>
            <a:ext cx="11430000" cy="25396826"/>
          </a:xfrm>
          <a:prstGeom prst="ellipse">
            <a:avLst/>
          </a:prstGeom>
          <a:noFill/>
          <a:ln w="12700">
            <a:solidFill>
              <a:srgbClr val="8BB63C">
                <a:alpha val="25000"/>
              </a:srgb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fr-FR"/>
          </a:p>
        </p:txBody>
      </p:sp>
      <p:sp>
        <p:nvSpPr>
          <p:cNvPr id="8" name="Oval 7"/>
          <p:cNvSpPr>
            <a:spLocks/>
          </p:cNvSpPr>
          <p:nvPr userDrawn="1"/>
        </p:nvSpPr>
        <p:spPr bwMode="auto">
          <a:xfrm rot="20700000">
            <a:off x="-2009775" y="873125"/>
            <a:ext cx="19048413" cy="9525000"/>
          </a:xfrm>
          <a:prstGeom prst="ellipse">
            <a:avLst/>
          </a:prstGeom>
          <a:noFill/>
          <a:ln w="12700">
            <a:solidFill>
              <a:srgbClr val="FFFFFF">
                <a:alpha val="10000"/>
              </a:srgb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fr-FR"/>
          </a:p>
        </p:txBody>
      </p:sp>
      <p:sp>
        <p:nvSpPr>
          <p:cNvPr id="4" name="Espace réservé du texte 2"/>
          <p:cNvSpPr>
            <a:spLocks noGrp="1"/>
          </p:cNvSpPr>
          <p:nvPr>
            <p:ph type="body" sz="quarter" idx="10"/>
          </p:nvPr>
        </p:nvSpPr>
        <p:spPr>
          <a:xfrm>
            <a:off x="813768" y="1852464"/>
            <a:ext cx="11449272" cy="6624736"/>
          </a:xfrm>
          <a:prstGeom prst="rect">
            <a:avLst/>
          </a:prstGeom>
        </p:spPr>
        <p:txBody>
          <a:bodyPr vert="horz" anchor="ctr" anchorCtr="0"/>
          <a:lstStyle>
            <a:lvl1pPr marL="360000" indent="-360000" algn="l" rtl="0" eaLnBrk="0" fontAlgn="base" hangingPunct="0">
              <a:spcBef>
                <a:spcPts val="0"/>
              </a:spcBef>
              <a:spcAft>
                <a:spcPts val="900"/>
              </a:spcAft>
              <a:buSzPct val="100000"/>
              <a:buFont typeface="Gill Sans" charset="0"/>
              <a:buBlip>
                <a:blip r:embed="rId2"/>
              </a:buBlip>
              <a:defRPr lang="fr-FR" sz="3600" kern="1200" dirty="0" smtClean="0">
                <a:solidFill>
                  <a:srgbClr val="FFFFFF"/>
                </a:solidFill>
                <a:effectLst/>
                <a:latin typeface="Calibri"/>
                <a:ea typeface="ヒラギノ角ゴ ProN W3" charset="0"/>
                <a:cs typeface="Calibri"/>
                <a:sym typeface="Gill Sans" charset="0"/>
              </a:defRPr>
            </a:lvl1pPr>
            <a:lvl2pPr marL="817200" indent="-457200">
              <a:defRPr lang="fr-FR" sz="3000" dirty="0" smtClean="0">
                <a:solidFill>
                  <a:srgbClr val="FFFFFF"/>
                </a:solidFill>
                <a:effectLst/>
                <a:latin typeface="+mn-lt"/>
                <a:ea typeface="+mn-ea"/>
                <a:cs typeface="+mn-cs"/>
                <a:sym typeface="Gill Sans" charset="0"/>
              </a:defRPr>
            </a:lvl2pPr>
            <a:lvl3pPr marL="990900" indent="-342900">
              <a:defRPr lang="fr-FR" sz="2400" dirty="0" smtClean="0">
                <a:solidFill>
                  <a:srgbClr val="FFFFFF"/>
                </a:solidFill>
                <a:effectLst/>
                <a:latin typeface="+mn-lt"/>
                <a:ea typeface="+mn-ea"/>
                <a:cs typeface="+mn-cs"/>
                <a:sym typeface="Gill Sans" charset="0"/>
              </a:defRPr>
            </a:lvl3pPr>
            <a:lvl5pPr marL="2044700" indent="0">
              <a:buNone/>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Rectangle 1"/>
          <p:cNvSpPr>
            <a:spLocks noGrp="1" noChangeArrowheads="1"/>
          </p:cNvSpPr>
          <p:nvPr>
            <p:ph type="title"/>
          </p:nvPr>
        </p:nvSpPr>
        <p:spPr bwMode="auto">
          <a:xfrm>
            <a:off x="813768" y="268288"/>
            <a:ext cx="11449272" cy="100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50794" tIns="0" rIns="50794" bIns="50794" numCol="1" anchor="ctr" anchorCtr="0" compatLnSpc="1">
            <a:prstTxWarp prst="textNoShape">
              <a:avLst/>
            </a:prstTxWarp>
          </a:bodyPr>
          <a:lstStyle>
            <a:lvl1pPr>
              <a:lnSpc>
                <a:spcPts val="4000"/>
              </a:lnSpc>
              <a:defRPr lang="en-US" sz="4800" b="0" i="0" kern="0" dirty="0">
                <a:solidFill>
                  <a:schemeClr val="bg1"/>
                </a:solidFill>
                <a:effectLst/>
                <a:latin typeface="Calibri" charset="0"/>
                <a:ea typeface="Calibri" charset="0"/>
                <a:cs typeface="Calibri" charset="0"/>
                <a:sym typeface="Gill Sans" charset="0"/>
              </a:defRPr>
            </a:lvl1pPr>
          </a:lstStyle>
          <a:p>
            <a:pPr lvl="0" algn="l" rtl="0" eaLnBrk="0" fontAlgn="base" hangingPunct="0">
              <a:lnSpc>
                <a:spcPts val="4400"/>
              </a:lnSpc>
              <a:spcBef>
                <a:spcPct val="0"/>
              </a:spcBef>
              <a:spcAft>
                <a:spcPct val="0"/>
              </a:spcAft>
            </a:pPr>
            <a:r>
              <a:rPr lang="en-US" dirty="0">
                <a:sym typeface="Gill Sans" charset="0"/>
              </a:rPr>
              <a:t>Click to edit Master title style</a:t>
            </a:r>
          </a:p>
        </p:txBody>
      </p:sp>
      <p:sp>
        <p:nvSpPr>
          <p:cNvPr id="11" name="TextBox 10"/>
          <p:cNvSpPr txBox="1"/>
          <p:nvPr userDrawn="1"/>
        </p:nvSpPr>
        <p:spPr>
          <a:xfrm>
            <a:off x="5890332" y="9146758"/>
            <a:ext cx="6415534" cy="338554"/>
          </a:xfrm>
          <a:prstGeom prst="rect">
            <a:avLst/>
          </a:prstGeom>
          <a:noFill/>
        </p:spPr>
        <p:txBody>
          <a:bodyPr wrap="square" rtlCol="0">
            <a:spAutoFit/>
          </a:bodyPr>
          <a:lstStyle/>
          <a:p>
            <a:pPr algn="r"/>
            <a:r>
              <a:rPr lang="en-GB" sz="1600" kern="0" dirty="0">
                <a:solidFill>
                  <a:srgbClr val="99C662"/>
                </a:solidFill>
                <a:effectLst/>
                <a:latin typeface="Calibri"/>
                <a:ea typeface="ヒラギノ角ゴ ProN W3" charset="0"/>
                <a:cs typeface="Calibri"/>
                <a:sym typeface="Gill Sans" charset="0"/>
              </a:rPr>
              <a:t>The One-Bank Results Measurement Framework 2016-2025</a:t>
            </a:r>
            <a:endParaRPr lang="en-GB" sz="1600" kern="0" spc="-100" dirty="0">
              <a:solidFill>
                <a:schemeClr val="bg1"/>
              </a:solidFill>
              <a:effectLst/>
              <a:latin typeface="Calibri"/>
              <a:ea typeface="ヒラギノ角ゴ ProN W3" charset="0"/>
              <a:cs typeface="Calibri"/>
              <a:sym typeface="Gill Sans" charset="0"/>
            </a:endParaRPr>
          </a:p>
        </p:txBody>
      </p:sp>
      <p:sp>
        <p:nvSpPr>
          <p:cNvPr id="9" name="Oval 3"/>
          <p:cNvSpPr>
            <a:spLocks/>
          </p:cNvSpPr>
          <p:nvPr userDrawn="1"/>
        </p:nvSpPr>
        <p:spPr bwMode="auto">
          <a:xfrm rot="20250000">
            <a:off x="-992747" y="446088"/>
            <a:ext cx="1691269" cy="762000"/>
          </a:xfrm>
          <a:prstGeom prst="ellipse">
            <a:avLst/>
          </a:prstGeom>
          <a:solidFill>
            <a:srgbClr val="7D9FE5"/>
          </a:solidFill>
          <a:ln>
            <a:noFill/>
          </a:ln>
          <a:effectLst/>
          <a:extLst/>
        </p:spPr>
        <p:txBody>
          <a:bodyPr lIns="0" tIns="0" rIns="0" bIns="0"/>
          <a:lstStyle/>
          <a:p>
            <a:pPr algn="ctr"/>
            <a:endParaRPr lang="fr-FR" sz="4300"/>
          </a:p>
        </p:txBody>
      </p:sp>
      <p:sp>
        <p:nvSpPr>
          <p:cNvPr id="10" name="Text Box 5"/>
          <p:cNvSpPr txBox="1">
            <a:spLocks noChangeArrowheads="1"/>
          </p:cNvSpPr>
          <p:nvPr userDrawn="1"/>
        </p:nvSpPr>
        <p:spPr bwMode="auto">
          <a:xfrm>
            <a:off x="309712" y="9117012"/>
            <a:ext cx="228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0" tIns="45715" rIns="91430" bIns="45715"/>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fld id="{8C77D39B-E075-4127-A3EB-D64E9C0A25B6}" type="slidenum">
              <a:rPr lang="en-US" sz="1800">
                <a:solidFill>
                  <a:srgbClr val="FFFFFF">
                    <a:alpha val="15000"/>
                  </a:srgbClr>
                </a:solidFill>
                <a:latin typeface="Calibri"/>
                <a:ea typeface="MS PGothic" charset="0"/>
                <a:cs typeface="Calibri"/>
              </a:rPr>
              <a:pPr algn="ctr" eaLnBrk="1" hangingPunct="1">
                <a:defRPr/>
              </a:pPr>
              <a:t>‹#›</a:t>
            </a:fld>
            <a:endParaRPr lang="en-US" sz="1800" dirty="0">
              <a:solidFill>
                <a:srgbClr val="FFFFFF">
                  <a:alpha val="15000"/>
                </a:srgbClr>
              </a:solidFill>
              <a:latin typeface="Calibri"/>
              <a:ea typeface="MS PGothic" charset="0"/>
              <a:cs typeface="Calibri"/>
            </a:endParaRPr>
          </a:p>
        </p:txBody>
      </p:sp>
      <p:sp>
        <p:nvSpPr>
          <p:cNvPr id="12" name="Rectangle 7"/>
          <p:cNvSpPr>
            <a:spLocks/>
          </p:cNvSpPr>
          <p:nvPr userDrawn="1"/>
        </p:nvSpPr>
        <p:spPr bwMode="auto">
          <a:xfrm>
            <a:off x="816000" y="9159304"/>
            <a:ext cx="3886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alpha val="39999"/>
                  </a:schemeClr>
                </a:solidFill>
                <a:miter lim="800000"/>
                <a:headEnd/>
                <a:tailEnd/>
              </a14:hiddenLine>
            </a:ext>
          </a:extLst>
        </p:spPr>
        <p:txBody>
          <a:bodyPr lIns="0" tIns="0" rIns="0" bIns="0" anchor="b"/>
          <a:lstStyle/>
          <a:p>
            <a:pPr>
              <a:defRPr/>
            </a:pPr>
            <a:r>
              <a:rPr lang="en-US" sz="1400" b="1" dirty="0">
                <a:solidFill>
                  <a:srgbClr val="FFFFFF">
                    <a:alpha val="15000"/>
                  </a:srgbClr>
                </a:solidFill>
                <a:latin typeface="Calibri"/>
                <a:ea typeface="MS PGothic" charset="0"/>
                <a:cs typeface="Calibri"/>
                <a:sym typeface="Lucida Grande" charset="0"/>
              </a:rPr>
              <a:t>African Development Bank</a:t>
            </a:r>
          </a:p>
        </p:txBody>
      </p:sp>
    </p:spTree>
    <p:extLst>
      <p:ext uri="{BB962C8B-B14F-4D97-AF65-F5344CB8AC3E}">
        <p14:creationId xmlns:p14="http://schemas.microsoft.com/office/powerpoint/2010/main" val="12593139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54147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109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a:lvl1pPr>
          </a:lstStyle>
          <a:p>
            <a:r>
              <a:rPr lang="en-US"/>
              <a:t>Click to edit Master title style</a:t>
            </a:r>
            <a:endParaRPr lang="en-GB" dirty="0"/>
          </a:p>
        </p:txBody>
      </p:sp>
      <p:sp>
        <p:nvSpPr>
          <p:cNvPr id="3" name="Content Placeholder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Tree>
    <p:extLst>
      <p:ext uri="{BB962C8B-B14F-4D97-AF65-F5344CB8AC3E}">
        <p14:creationId xmlns:p14="http://schemas.microsoft.com/office/powerpoint/2010/main" val="3355993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endParaRPr lang="en-GB" dirty="0"/>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pPr lvl="0"/>
            <a:endParaRPr lang="en-GB" noProof="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Tree>
    <p:extLst>
      <p:ext uri="{BB962C8B-B14F-4D97-AF65-F5344CB8AC3E}">
        <p14:creationId xmlns:p14="http://schemas.microsoft.com/office/powerpoint/2010/main" val="1824800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979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7969956"/>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650240" y="390597"/>
            <a:ext cx="8561493" cy="7969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0506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44" y="5356089"/>
            <a:ext cx="10482347" cy="4397511"/>
          </a:xfrm>
          <a:prstGeom prst="rtTriangle">
            <a:avLst/>
          </a:prstGeom>
          <a:solidFill>
            <a:schemeClr val="accent1"/>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11" name="Shape 11"/>
          <p:cNvSpPr/>
          <p:nvPr/>
        </p:nvSpPr>
        <p:spPr>
          <a:xfrm flipH="1">
            <a:off x="5095253" y="2940587"/>
            <a:ext cx="7909547" cy="6813013"/>
          </a:xfrm>
          <a:prstGeom prst="rtTriangle">
            <a:avLst/>
          </a:prstGeom>
          <a:solidFill>
            <a:schemeClr val="accent3"/>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12" name="Shape 12"/>
          <p:cNvSpPr/>
          <p:nvPr/>
        </p:nvSpPr>
        <p:spPr>
          <a:xfrm rot="10800000">
            <a:off x="7194887" y="0"/>
            <a:ext cx="5809920" cy="3892338"/>
          </a:xfrm>
          <a:prstGeom prst="rtTriangle">
            <a:avLst/>
          </a:prstGeom>
          <a:solidFill>
            <a:schemeClr val="dk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13" name="Shape 13"/>
          <p:cNvSpPr/>
          <p:nvPr/>
        </p:nvSpPr>
        <p:spPr>
          <a:xfrm>
            <a:off x="289102"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grpSp>
        <p:nvGrpSpPr>
          <p:cNvPr id="14" name="Shape 14"/>
          <p:cNvGrpSpPr/>
          <p:nvPr/>
        </p:nvGrpSpPr>
        <p:grpSpPr>
          <a:xfrm>
            <a:off x="362952" y="1123"/>
            <a:ext cx="3200516" cy="1980302"/>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grpSp>
        <p:nvGrpSpPr>
          <p:cNvPr id="18" name="Shape 18"/>
          <p:cNvGrpSpPr/>
          <p:nvPr/>
        </p:nvGrpSpPr>
        <p:grpSpPr>
          <a:xfrm>
            <a:off x="1287674" y="1123"/>
            <a:ext cx="3200516" cy="1980302"/>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grpSp>
        <p:nvGrpSpPr>
          <p:cNvPr id="22" name="Shape 22"/>
          <p:cNvGrpSpPr/>
          <p:nvPr/>
        </p:nvGrpSpPr>
        <p:grpSpPr>
          <a:xfrm>
            <a:off x="10037288" y="9648"/>
            <a:ext cx="2632934" cy="1426220"/>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grpSp>
        <p:nvGrpSpPr>
          <p:cNvPr id="26" name="Shape 26"/>
          <p:cNvGrpSpPr/>
          <p:nvPr/>
        </p:nvGrpSpPr>
        <p:grpSpPr>
          <a:xfrm>
            <a:off x="9319868" y="7998298"/>
            <a:ext cx="3397786" cy="1755472"/>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grpSp>
        <p:nvGrpSpPr>
          <p:cNvPr id="30" name="Shape 30"/>
          <p:cNvGrpSpPr/>
          <p:nvPr/>
        </p:nvGrpSpPr>
        <p:grpSpPr>
          <a:xfrm>
            <a:off x="283234" y="7690718"/>
            <a:ext cx="3975700" cy="2054273"/>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sp>
        <p:nvSpPr>
          <p:cNvPr id="34" name="Shape 34"/>
          <p:cNvSpPr txBox="1">
            <a:spLocks noGrp="1"/>
          </p:cNvSpPr>
          <p:nvPr>
            <p:ph type="ctrTitle"/>
          </p:nvPr>
        </p:nvSpPr>
        <p:spPr>
          <a:xfrm>
            <a:off x="2643489" y="3456631"/>
            <a:ext cx="7624960" cy="2746027"/>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5404"/>
            </a:lvl1pPr>
            <a:lvl2pPr lvl="1" algn="ctr">
              <a:spcBef>
                <a:spcPts val="0"/>
              </a:spcBef>
              <a:spcAft>
                <a:spcPts val="0"/>
              </a:spcAft>
              <a:buSzPts val="3800"/>
              <a:buNone/>
              <a:defRPr sz="5404"/>
            </a:lvl2pPr>
            <a:lvl3pPr lvl="2" algn="ctr">
              <a:spcBef>
                <a:spcPts val="0"/>
              </a:spcBef>
              <a:spcAft>
                <a:spcPts val="0"/>
              </a:spcAft>
              <a:buSzPts val="3800"/>
              <a:buNone/>
              <a:defRPr sz="5404"/>
            </a:lvl3pPr>
            <a:lvl4pPr lvl="3" algn="ctr">
              <a:spcBef>
                <a:spcPts val="0"/>
              </a:spcBef>
              <a:spcAft>
                <a:spcPts val="0"/>
              </a:spcAft>
              <a:buSzPts val="3800"/>
              <a:buNone/>
              <a:defRPr sz="5404"/>
            </a:lvl4pPr>
            <a:lvl5pPr lvl="4" algn="ctr">
              <a:spcBef>
                <a:spcPts val="0"/>
              </a:spcBef>
              <a:spcAft>
                <a:spcPts val="0"/>
              </a:spcAft>
              <a:buSzPts val="3800"/>
              <a:buNone/>
              <a:defRPr sz="5404"/>
            </a:lvl5pPr>
            <a:lvl6pPr lvl="5" algn="ctr">
              <a:spcBef>
                <a:spcPts val="0"/>
              </a:spcBef>
              <a:spcAft>
                <a:spcPts val="0"/>
              </a:spcAft>
              <a:buSzPts val="3800"/>
              <a:buNone/>
              <a:defRPr sz="5404"/>
            </a:lvl6pPr>
            <a:lvl7pPr lvl="6" algn="ctr">
              <a:spcBef>
                <a:spcPts val="0"/>
              </a:spcBef>
              <a:spcAft>
                <a:spcPts val="0"/>
              </a:spcAft>
              <a:buSzPts val="3800"/>
              <a:buNone/>
              <a:defRPr sz="5404"/>
            </a:lvl7pPr>
            <a:lvl8pPr lvl="7" algn="ctr">
              <a:spcBef>
                <a:spcPts val="0"/>
              </a:spcBef>
              <a:spcAft>
                <a:spcPts val="0"/>
              </a:spcAft>
              <a:buSzPts val="3800"/>
              <a:buNone/>
              <a:defRPr sz="5404"/>
            </a:lvl8pPr>
            <a:lvl9pPr lvl="8" algn="ctr">
              <a:spcBef>
                <a:spcPts val="0"/>
              </a:spcBef>
              <a:spcAft>
                <a:spcPts val="0"/>
              </a:spcAft>
              <a:buSzPts val="3800"/>
              <a:buNone/>
              <a:defRPr sz="5404"/>
            </a:lvl9pPr>
          </a:lstStyle>
          <a:p>
            <a:endParaRPr/>
          </a:p>
        </p:txBody>
      </p:sp>
      <p:sp>
        <p:nvSpPr>
          <p:cNvPr id="35" name="Shape 35"/>
          <p:cNvSpPr txBox="1">
            <a:spLocks noGrp="1"/>
          </p:cNvSpPr>
          <p:nvPr>
            <p:ph type="subTitle" idx="1"/>
          </p:nvPr>
        </p:nvSpPr>
        <p:spPr>
          <a:xfrm>
            <a:off x="2643484" y="6472359"/>
            <a:ext cx="7624960" cy="991004"/>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2276">
                <a:solidFill>
                  <a:schemeClr val="lt1"/>
                </a:solidFill>
              </a:defRPr>
            </a:lvl1pPr>
            <a:lvl2pPr lvl="1" algn="ctr">
              <a:lnSpc>
                <a:spcPct val="100000"/>
              </a:lnSpc>
              <a:spcBef>
                <a:spcPts val="0"/>
              </a:spcBef>
              <a:spcAft>
                <a:spcPts val="0"/>
              </a:spcAft>
              <a:buClr>
                <a:schemeClr val="lt1"/>
              </a:buClr>
              <a:buSzPts val="1600"/>
              <a:buNone/>
              <a:defRPr sz="2276">
                <a:solidFill>
                  <a:schemeClr val="lt1"/>
                </a:solidFill>
              </a:defRPr>
            </a:lvl2pPr>
            <a:lvl3pPr lvl="2" algn="ctr">
              <a:lnSpc>
                <a:spcPct val="100000"/>
              </a:lnSpc>
              <a:spcBef>
                <a:spcPts val="0"/>
              </a:spcBef>
              <a:spcAft>
                <a:spcPts val="0"/>
              </a:spcAft>
              <a:buClr>
                <a:schemeClr val="lt1"/>
              </a:buClr>
              <a:buSzPts val="1600"/>
              <a:buNone/>
              <a:defRPr sz="2276">
                <a:solidFill>
                  <a:schemeClr val="lt1"/>
                </a:solidFill>
              </a:defRPr>
            </a:lvl3pPr>
            <a:lvl4pPr lvl="3" algn="ctr">
              <a:lnSpc>
                <a:spcPct val="100000"/>
              </a:lnSpc>
              <a:spcBef>
                <a:spcPts val="0"/>
              </a:spcBef>
              <a:spcAft>
                <a:spcPts val="0"/>
              </a:spcAft>
              <a:buClr>
                <a:schemeClr val="lt1"/>
              </a:buClr>
              <a:buSzPts val="1600"/>
              <a:buNone/>
              <a:defRPr sz="2276">
                <a:solidFill>
                  <a:schemeClr val="lt1"/>
                </a:solidFill>
              </a:defRPr>
            </a:lvl4pPr>
            <a:lvl5pPr lvl="4" algn="ctr">
              <a:lnSpc>
                <a:spcPct val="100000"/>
              </a:lnSpc>
              <a:spcBef>
                <a:spcPts val="0"/>
              </a:spcBef>
              <a:spcAft>
                <a:spcPts val="0"/>
              </a:spcAft>
              <a:buClr>
                <a:schemeClr val="lt1"/>
              </a:buClr>
              <a:buSzPts val="1600"/>
              <a:buNone/>
              <a:defRPr sz="2276">
                <a:solidFill>
                  <a:schemeClr val="lt1"/>
                </a:solidFill>
              </a:defRPr>
            </a:lvl5pPr>
            <a:lvl6pPr lvl="5" algn="ctr">
              <a:lnSpc>
                <a:spcPct val="100000"/>
              </a:lnSpc>
              <a:spcBef>
                <a:spcPts val="0"/>
              </a:spcBef>
              <a:spcAft>
                <a:spcPts val="0"/>
              </a:spcAft>
              <a:buClr>
                <a:schemeClr val="lt1"/>
              </a:buClr>
              <a:buSzPts val="1600"/>
              <a:buNone/>
              <a:defRPr sz="2276">
                <a:solidFill>
                  <a:schemeClr val="lt1"/>
                </a:solidFill>
              </a:defRPr>
            </a:lvl6pPr>
            <a:lvl7pPr lvl="6" algn="ctr">
              <a:lnSpc>
                <a:spcPct val="100000"/>
              </a:lnSpc>
              <a:spcBef>
                <a:spcPts val="0"/>
              </a:spcBef>
              <a:spcAft>
                <a:spcPts val="0"/>
              </a:spcAft>
              <a:buClr>
                <a:schemeClr val="lt1"/>
              </a:buClr>
              <a:buSzPts val="1600"/>
              <a:buNone/>
              <a:defRPr sz="2276">
                <a:solidFill>
                  <a:schemeClr val="lt1"/>
                </a:solidFill>
              </a:defRPr>
            </a:lvl7pPr>
            <a:lvl8pPr lvl="7" algn="ctr">
              <a:lnSpc>
                <a:spcPct val="100000"/>
              </a:lnSpc>
              <a:spcBef>
                <a:spcPts val="0"/>
              </a:spcBef>
              <a:spcAft>
                <a:spcPts val="0"/>
              </a:spcAft>
              <a:buClr>
                <a:schemeClr val="lt1"/>
              </a:buClr>
              <a:buSzPts val="1600"/>
              <a:buNone/>
              <a:defRPr sz="2276">
                <a:solidFill>
                  <a:schemeClr val="lt1"/>
                </a:solidFill>
              </a:defRPr>
            </a:lvl8pPr>
            <a:lvl9pPr lvl="8" algn="ctr">
              <a:lnSpc>
                <a:spcPct val="100000"/>
              </a:lnSpc>
              <a:spcBef>
                <a:spcPts val="0"/>
              </a:spcBef>
              <a:spcAft>
                <a:spcPts val="0"/>
              </a:spcAft>
              <a:buClr>
                <a:schemeClr val="lt1"/>
              </a:buClr>
              <a:buSzPts val="1600"/>
              <a:buNone/>
              <a:defRPr sz="2276">
                <a:solidFill>
                  <a:schemeClr val="lt1"/>
                </a:solidFill>
              </a:defRPr>
            </a:lvl9pPr>
          </a:lstStyle>
          <a:p>
            <a:endParaRPr/>
          </a:p>
        </p:txBody>
      </p:sp>
      <p:sp>
        <p:nvSpPr>
          <p:cNvPr id="36" name="Shape 36"/>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620157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6765653" y="4379307"/>
            <a:ext cx="6239147" cy="5374293"/>
          </a:xfrm>
          <a:prstGeom prst="rtTriangle">
            <a:avLst/>
          </a:prstGeom>
          <a:solidFill>
            <a:schemeClr val="dk1"/>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grpSp>
        <p:nvGrpSpPr>
          <p:cNvPr id="39" name="Shape 39"/>
          <p:cNvGrpSpPr/>
          <p:nvPr/>
        </p:nvGrpSpPr>
        <p:grpSpPr>
          <a:xfrm>
            <a:off x="7956183" y="7511448"/>
            <a:ext cx="4138873" cy="2242067"/>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grpSp>
        <p:nvGrpSpPr>
          <p:cNvPr id="43" name="Shape 43"/>
          <p:cNvGrpSpPr/>
          <p:nvPr/>
        </p:nvGrpSpPr>
        <p:grpSpPr>
          <a:xfrm>
            <a:off x="283234" y="4"/>
            <a:ext cx="3975700" cy="2054273"/>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sp>
        <p:nvSpPr>
          <p:cNvPr id="47" name="Shape 47"/>
          <p:cNvSpPr txBox="1">
            <a:spLocks noGrp="1"/>
          </p:cNvSpPr>
          <p:nvPr>
            <p:ph type="title"/>
          </p:nvPr>
        </p:nvSpPr>
        <p:spPr>
          <a:xfrm>
            <a:off x="2686128" y="3311123"/>
            <a:ext cx="7648000" cy="3121493"/>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4551">
                <a:solidFill>
                  <a:schemeClr val="dk2"/>
                </a:solidFill>
              </a:defRPr>
            </a:lvl1pPr>
            <a:lvl2pPr lvl="1" algn="ctr">
              <a:spcBef>
                <a:spcPts val="0"/>
              </a:spcBef>
              <a:spcAft>
                <a:spcPts val="0"/>
              </a:spcAft>
              <a:buClr>
                <a:schemeClr val="dk2"/>
              </a:buClr>
              <a:buSzPts val="3200"/>
              <a:buNone/>
              <a:defRPr sz="4551">
                <a:solidFill>
                  <a:schemeClr val="dk2"/>
                </a:solidFill>
              </a:defRPr>
            </a:lvl2pPr>
            <a:lvl3pPr lvl="2" algn="ctr">
              <a:spcBef>
                <a:spcPts val="0"/>
              </a:spcBef>
              <a:spcAft>
                <a:spcPts val="0"/>
              </a:spcAft>
              <a:buClr>
                <a:schemeClr val="dk2"/>
              </a:buClr>
              <a:buSzPts val="3200"/>
              <a:buNone/>
              <a:defRPr sz="4551">
                <a:solidFill>
                  <a:schemeClr val="dk2"/>
                </a:solidFill>
              </a:defRPr>
            </a:lvl3pPr>
            <a:lvl4pPr lvl="3" algn="ctr">
              <a:spcBef>
                <a:spcPts val="0"/>
              </a:spcBef>
              <a:spcAft>
                <a:spcPts val="0"/>
              </a:spcAft>
              <a:buClr>
                <a:schemeClr val="dk2"/>
              </a:buClr>
              <a:buSzPts val="3200"/>
              <a:buNone/>
              <a:defRPr sz="4551">
                <a:solidFill>
                  <a:schemeClr val="dk2"/>
                </a:solidFill>
              </a:defRPr>
            </a:lvl4pPr>
            <a:lvl5pPr lvl="4" algn="ctr">
              <a:spcBef>
                <a:spcPts val="0"/>
              </a:spcBef>
              <a:spcAft>
                <a:spcPts val="0"/>
              </a:spcAft>
              <a:buClr>
                <a:schemeClr val="dk2"/>
              </a:buClr>
              <a:buSzPts val="3200"/>
              <a:buNone/>
              <a:defRPr sz="4551">
                <a:solidFill>
                  <a:schemeClr val="dk2"/>
                </a:solidFill>
              </a:defRPr>
            </a:lvl5pPr>
            <a:lvl6pPr lvl="5" algn="ctr">
              <a:spcBef>
                <a:spcPts val="0"/>
              </a:spcBef>
              <a:spcAft>
                <a:spcPts val="0"/>
              </a:spcAft>
              <a:buClr>
                <a:schemeClr val="dk2"/>
              </a:buClr>
              <a:buSzPts val="3200"/>
              <a:buNone/>
              <a:defRPr sz="4551">
                <a:solidFill>
                  <a:schemeClr val="dk2"/>
                </a:solidFill>
              </a:defRPr>
            </a:lvl6pPr>
            <a:lvl7pPr lvl="6" algn="ctr">
              <a:spcBef>
                <a:spcPts val="0"/>
              </a:spcBef>
              <a:spcAft>
                <a:spcPts val="0"/>
              </a:spcAft>
              <a:buClr>
                <a:schemeClr val="dk2"/>
              </a:buClr>
              <a:buSzPts val="3200"/>
              <a:buNone/>
              <a:defRPr sz="4551">
                <a:solidFill>
                  <a:schemeClr val="dk2"/>
                </a:solidFill>
              </a:defRPr>
            </a:lvl7pPr>
            <a:lvl8pPr lvl="7" algn="ctr">
              <a:spcBef>
                <a:spcPts val="0"/>
              </a:spcBef>
              <a:spcAft>
                <a:spcPts val="0"/>
              </a:spcAft>
              <a:buClr>
                <a:schemeClr val="dk2"/>
              </a:buClr>
              <a:buSzPts val="3200"/>
              <a:buNone/>
              <a:defRPr sz="4551">
                <a:solidFill>
                  <a:schemeClr val="dk2"/>
                </a:solidFill>
              </a:defRPr>
            </a:lvl8pPr>
            <a:lvl9pPr lvl="8" algn="ctr">
              <a:spcBef>
                <a:spcPts val="0"/>
              </a:spcBef>
              <a:spcAft>
                <a:spcPts val="0"/>
              </a:spcAft>
              <a:buClr>
                <a:schemeClr val="dk2"/>
              </a:buClr>
              <a:buSzPts val="3200"/>
              <a:buNone/>
              <a:defRPr sz="4551">
                <a:solidFill>
                  <a:schemeClr val="dk2"/>
                </a:solidFill>
              </a:defRPr>
            </a:lvl9pPr>
          </a:lstStyle>
          <a:p>
            <a:endParaRPr/>
          </a:p>
        </p:txBody>
      </p:sp>
      <p:sp>
        <p:nvSpPr>
          <p:cNvPr id="48" name="Shape 48"/>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906797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5095253" y="2940587"/>
            <a:ext cx="7909547" cy="6813013"/>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51" name="Shape 51"/>
          <p:cNvSpPr/>
          <p:nvPr/>
        </p:nvSpPr>
        <p:spPr>
          <a:xfrm>
            <a:off x="44" y="5356089"/>
            <a:ext cx="10482347" cy="4397511"/>
          </a:xfrm>
          <a:prstGeom prst="rtTriangle">
            <a:avLst/>
          </a:prstGeom>
          <a:solidFill>
            <a:schemeClr val="accent3"/>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52" name="Shape 52"/>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53" name="Shape 53"/>
          <p:cNvSpPr txBox="1">
            <a:spLocks noGrp="1"/>
          </p:cNvSpPr>
          <p:nvPr>
            <p:ph type="title"/>
          </p:nvPr>
        </p:nvSpPr>
        <p:spPr>
          <a:xfrm>
            <a:off x="1165014" y="1603508"/>
            <a:ext cx="10674773" cy="1810204"/>
          </a:xfrm>
          <a:prstGeom prst="rect">
            <a:avLst/>
          </a:prstGeom>
        </p:spPr>
        <p:txBody>
          <a:bodyPr spcFirstLastPara="1" wrap="square" lIns="91425" tIns="91425" rIns="91425" bIns="91425" anchor="t" anchorCtr="0"/>
          <a:lstStyle>
            <a:lvl1pPr lvl="0">
              <a:spcBef>
                <a:spcPts val="0"/>
              </a:spcBef>
              <a:spcAft>
                <a:spcPts val="0"/>
              </a:spcAft>
              <a:buSzPts val="3000"/>
              <a:buNone/>
              <a:defRPr sz="4267"/>
            </a:lvl1pPr>
            <a:lvl2pPr lvl="1">
              <a:spcBef>
                <a:spcPts val="0"/>
              </a:spcBef>
              <a:spcAft>
                <a:spcPts val="0"/>
              </a:spcAft>
              <a:buSzPts val="3000"/>
              <a:buNone/>
              <a:defRPr sz="4267"/>
            </a:lvl2pPr>
            <a:lvl3pPr lvl="2">
              <a:spcBef>
                <a:spcPts val="0"/>
              </a:spcBef>
              <a:spcAft>
                <a:spcPts val="0"/>
              </a:spcAft>
              <a:buSzPts val="3000"/>
              <a:buNone/>
              <a:defRPr sz="4267"/>
            </a:lvl3pPr>
            <a:lvl4pPr lvl="3">
              <a:spcBef>
                <a:spcPts val="0"/>
              </a:spcBef>
              <a:spcAft>
                <a:spcPts val="0"/>
              </a:spcAft>
              <a:buSzPts val="3000"/>
              <a:buNone/>
              <a:defRPr sz="4267"/>
            </a:lvl4pPr>
            <a:lvl5pPr lvl="4">
              <a:spcBef>
                <a:spcPts val="0"/>
              </a:spcBef>
              <a:spcAft>
                <a:spcPts val="0"/>
              </a:spcAft>
              <a:buSzPts val="3000"/>
              <a:buNone/>
              <a:defRPr sz="4267"/>
            </a:lvl5pPr>
            <a:lvl6pPr lvl="5">
              <a:spcBef>
                <a:spcPts val="0"/>
              </a:spcBef>
              <a:spcAft>
                <a:spcPts val="0"/>
              </a:spcAft>
              <a:buSzPts val="3000"/>
              <a:buNone/>
              <a:defRPr sz="4267"/>
            </a:lvl6pPr>
            <a:lvl7pPr lvl="6">
              <a:spcBef>
                <a:spcPts val="0"/>
              </a:spcBef>
              <a:spcAft>
                <a:spcPts val="0"/>
              </a:spcAft>
              <a:buSzPts val="3000"/>
              <a:buNone/>
              <a:defRPr sz="4267"/>
            </a:lvl7pPr>
            <a:lvl8pPr lvl="7">
              <a:spcBef>
                <a:spcPts val="0"/>
              </a:spcBef>
              <a:spcAft>
                <a:spcPts val="0"/>
              </a:spcAft>
              <a:buSzPts val="3000"/>
              <a:buNone/>
              <a:defRPr sz="4267"/>
            </a:lvl8pPr>
            <a:lvl9pPr lvl="8">
              <a:spcBef>
                <a:spcPts val="0"/>
              </a:spcBef>
              <a:spcAft>
                <a:spcPts val="0"/>
              </a:spcAft>
              <a:buSzPts val="3000"/>
              <a:buNone/>
              <a:defRPr sz="4267"/>
            </a:lvl9pPr>
          </a:lstStyle>
          <a:p>
            <a:endParaRPr/>
          </a:p>
        </p:txBody>
      </p:sp>
      <p:sp>
        <p:nvSpPr>
          <p:cNvPr id="54" name="Shape 54"/>
          <p:cNvSpPr txBox="1">
            <a:spLocks noGrp="1"/>
          </p:cNvSpPr>
          <p:nvPr>
            <p:ph type="body" idx="1"/>
          </p:nvPr>
        </p:nvSpPr>
        <p:spPr>
          <a:xfrm>
            <a:off x="1165014" y="3775005"/>
            <a:ext cx="10674773" cy="4642133"/>
          </a:xfrm>
          <a:prstGeom prst="rect">
            <a:avLst/>
          </a:prstGeom>
        </p:spPr>
        <p:txBody>
          <a:bodyPr spcFirstLastPara="1" wrap="square" lIns="91425" tIns="91425" rIns="91425" bIns="91425" anchor="t" anchorCtr="0"/>
          <a:lstStyle>
            <a:lvl1pPr marL="650230" lvl="0" indent="-442518">
              <a:spcBef>
                <a:spcPts val="0"/>
              </a:spcBef>
              <a:spcAft>
                <a:spcPts val="0"/>
              </a:spcAft>
              <a:buSzPts val="1300"/>
              <a:buChar char="●"/>
              <a:defRPr/>
            </a:lvl1pPr>
            <a:lvl2pPr marL="1300460" lvl="1" indent="-424456">
              <a:spcBef>
                <a:spcPts val="2276"/>
              </a:spcBef>
              <a:spcAft>
                <a:spcPts val="0"/>
              </a:spcAft>
              <a:buSzPts val="1100"/>
              <a:buChar char="○"/>
              <a:defRPr/>
            </a:lvl2pPr>
            <a:lvl3pPr marL="1950690" lvl="2" indent="-424456">
              <a:spcBef>
                <a:spcPts val="2276"/>
              </a:spcBef>
              <a:spcAft>
                <a:spcPts val="0"/>
              </a:spcAft>
              <a:buSzPts val="1100"/>
              <a:buChar char="■"/>
              <a:defRPr/>
            </a:lvl3pPr>
            <a:lvl4pPr marL="2600919" lvl="3" indent="-424456">
              <a:spcBef>
                <a:spcPts val="2276"/>
              </a:spcBef>
              <a:spcAft>
                <a:spcPts val="0"/>
              </a:spcAft>
              <a:buSzPts val="1100"/>
              <a:buChar char="●"/>
              <a:defRPr/>
            </a:lvl4pPr>
            <a:lvl5pPr marL="3251149" lvl="4" indent="-424456">
              <a:spcBef>
                <a:spcPts val="2276"/>
              </a:spcBef>
              <a:spcAft>
                <a:spcPts val="0"/>
              </a:spcAft>
              <a:buSzPts val="1100"/>
              <a:buChar char="○"/>
              <a:defRPr/>
            </a:lvl5pPr>
            <a:lvl6pPr marL="3901379" lvl="5" indent="-424456">
              <a:spcBef>
                <a:spcPts val="2276"/>
              </a:spcBef>
              <a:spcAft>
                <a:spcPts val="0"/>
              </a:spcAft>
              <a:buSzPts val="1100"/>
              <a:buChar char="■"/>
              <a:defRPr/>
            </a:lvl6pPr>
            <a:lvl7pPr marL="4551609" lvl="6" indent="-424456">
              <a:spcBef>
                <a:spcPts val="2276"/>
              </a:spcBef>
              <a:spcAft>
                <a:spcPts val="0"/>
              </a:spcAft>
              <a:buSzPts val="1100"/>
              <a:buChar char="●"/>
              <a:defRPr/>
            </a:lvl7pPr>
            <a:lvl8pPr marL="5201839" lvl="7" indent="-424456">
              <a:spcBef>
                <a:spcPts val="2276"/>
              </a:spcBef>
              <a:spcAft>
                <a:spcPts val="0"/>
              </a:spcAft>
              <a:buSzPts val="1100"/>
              <a:buChar char="○"/>
              <a:defRPr/>
            </a:lvl8pPr>
            <a:lvl9pPr marL="5852069" lvl="8" indent="-424456">
              <a:spcBef>
                <a:spcPts val="2276"/>
              </a:spcBef>
              <a:spcAft>
                <a:spcPts val="2276"/>
              </a:spcAft>
              <a:buSzPts val="1100"/>
              <a:buChar char="■"/>
              <a:defRPr/>
            </a:lvl9pPr>
          </a:lstStyle>
          <a:p>
            <a:endParaRPr/>
          </a:p>
        </p:txBody>
      </p:sp>
      <p:sp>
        <p:nvSpPr>
          <p:cNvPr id="55" name="Shape 55"/>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17056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5095253" y="2940587"/>
            <a:ext cx="7909547" cy="6813013"/>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58" name="Shape 58"/>
          <p:cNvSpPr/>
          <p:nvPr/>
        </p:nvSpPr>
        <p:spPr>
          <a:xfrm>
            <a:off x="44" y="5356089"/>
            <a:ext cx="10482347" cy="4397511"/>
          </a:xfrm>
          <a:prstGeom prst="rtTriangle">
            <a:avLst/>
          </a:prstGeom>
          <a:solidFill>
            <a:schemeClr val="accent3"/>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59" name="Shape 59"/>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60" name="Shape 60"/>
          <p:cNvSpPr txBox="1">
            <a:spLocks noGrp="1"/>
          </p:cNvSpPr>
          <p:nvPr>
            <p:ph type="title"/>
          </p:nvPr>
        </p:nvSpPr>
        <p:spPr>
          <a:xfrm>
            <a:off x="1165014" y="1603508"/>
            <a:ext cx="10674773" cy="1810204"/>
          </a:xfrm>
          <a:prstGeom prst="rect">
            <a:avLst/>
          </a:prstGeom>
        </p:spPr>
        <p:txBody>
          <a:bodyPr spcFirstLastPara="1" wrap="square" lIns="91425" tIns="91425" rIns="91425" bIns="91425" anchor="t" anchorCtr="0"/>
          <a:lstStyle>
            <a:lvl1pPr lvl="0">
              <a:spcBef>
                <a:spcPts val="0"/>
              </a:spcBef>
              <a:spcAft>
                <a:spcPts val="0"/>
              </a:spcAft>
              <a:buSzPts val="3000"/>
              <a:buNone/>
              <a:defRPr sz="4267"/>
            </a:lvl1pPr>
            <a:lvl2pPr lvl="1">
              <a:spcBef>
                <a:spcPts val="0"/>
              </a:spcBef>
              <a:spcAft>
                <a:spcPts val="0"/>
              </a:spcAft>
              <a:buSzPts val="3000"/>
              <a:buNone/>
              <a:defRPr sz="4267"/>
            </a:lvl2pPr>
            <a:lvl3pPr lvl="2">
              <a:spcBef>
                <a:spcPts val="0"/>
              </a:spcBef>
              <a:spcAft>
                <a:spcPts val="0"/>
              </a:spcAft>
              <a:buSzPts val="3000"/>
              <a:buNone/>
              <a:defRPr sz="4267"/>
            </a:lvl3pPr>
            <a:lvl4pPr lvl="3">
              <a:spcBef>
                <a:spcPts val="0"/>
              </a:spcBef>
              <a:spcAft>
                <a:spcPts val="0"/>
              </a:spcAft>
              <a:buSzPts val="3000"/>
              <a:buNone/>
              <a:defRPr sz="4267"/>
            </a:lvl4pPr>
            <a:lvl5pPr lvl="4">
              <a:spcBef>
                <a:spcPts val="0"/>
              </a:spcBef>
              <a:spcAft>
                <a:spcPts val="0"/>
              </a:spcAft>
              <a:buSzPts val="3000"/>
              <a:buNone/>
              <a:defRPr sz="4267"/>
            </a:lvl5pPr>
            <a:lvl6pPr lvl="5">
              <a:spcBef>
                <a:spcPts val="0"/>
              </a:spcBef>
              <a:spcAft>
                <a:spcPts val="0"/>
              </a:spcAft>
              <a:buSzPts val="3000"/>
              <a:buNone/>
              <a:defRPr sz="4267"/>
            </a:lvl6pPr>
            <a:lvl7pPr lvl="6">
              <a:spcBef>
                <a:spcPts val="0"/>
              </a:spcBef>
              <a:spcAft>
                <a:spcPts val="0"/>
              </a:spcAft>
              <a:buSzPts val="3000"/>
              <a:buNone/>
              <a:defRPr sz="4267"/>
            </a:lvl7pPr>
            <a:lvl8pPr lvl="7">
              <a:spcBef>
                <a:spcPts val="0"/>
              </a:spcBef>
              <a:spcAft>
                <a:spcPts val="0"/>
              </a:spcAft>
              <a:buSzPts val="3000"/>
              <a:buNone/>
              <a:defRPr sz="4267"/>
            </a:lvl8pPr>
            <a:lvl9pPr lvl="8">
              <a:spcBef>
                <a:spcPts val="0"/>
              </a:spcBef>
              <a:spcAft>
                <a:spcPts val="0"/>
              </a:spcAft>
              <a:buSzPts val="3000"/>
              <a:buNone/>
              <a:defRPr sz="4267"/>
            </a:lvl9pPr>
          </a:lstStyle>
          <a:p>
            <a:endParaRPr/>
          </a:p>
        </p:txBody>
      </p:sp>
      <p:sp>
        <p:nvSpPr>
          <p:cNvPr id="61" name="Shape 61"/>
          <p:cNvSpPr txBox="1">
            <a:spLocks noGrp="1"/>
          </p:cNvSpPr>
          <p:nvPr>
            <p:ph type="body" idx="1"/>
          </p:nvPr>
        </p:nvSpPr>
        <p:spPr>
          <a:xfrm>
            <a:off x="1165014" y="3775005"/>
            <a:ext cx="5242453" cy="4642133"/>
          </a:xfrm>
          <a:prstGeom prst="rect">
            <a:avLst/>
          </a:prstGeom>
        </p:spPr>
        <p:txBody>
          <a:bodyPr spcFirstLastPara="1" wrap="square" lIns="91425" tIns="91425" rIns="91425" bIns="91425" anchor="t" anchorCtr="0"/>
          <a:lstStyle>
            <a:lvl1pPr marL="650230" lvl="0" indent="-442518">
              <a:spcBef>
                <a:spcPts val="0"/>
              </a:spcBef>
              <a:spcAft>
                <a:spcPts val="0"/>
              </a:spcAft>
              <a:buSzPts val="1300"/>
              <a:buChar char="●"/>
              <a:defRPr/>
            </a:lvl1pPr>
            <a:lvl2pPr marL="1300460" lvl="1" indent="-424456">
              <a:spcBef>
                <a:spcPts val="2276"/>
              </a:spcBef>
              <a:spcAft>
                <a:spcPts val="0"/>
              </a:spcAft>
              <a:buSzPts val="1100"/>
              <a:buChar char="○"/>
              <a:defRPr/>
            </a:lvl2pPr>
            <a:lvl3pPr marL="1950690" lvl="2" indent="-424456">
              <a:spcBef>
                <a:spcPts val="2276"/>
              </a:spcBef>
              <a:spcAft>
                <a:spcPts val="0"/>
              </a:spcAft>
              <a:buSzPts val="1100"/>
              <a:buChar char="■"/>
              <a:defRPr/>
            </a:lvl3pPr>
            <a:lvl4pPr marL="2600919" lvl="3" indent="-424456">
              <a:spcBef>
                <a:spcPts val="2276"/>
              </a:spcBef>
              <a:spcAft>
                <a:spcPts val="0"/>
              </a:spcAft>
              <a:buSzPts val="1100"/>
              <a:buChar char="●"/>
              <a:defRPr/>
            </a:lvl4pPr>
            <a:lvl5pPr marL="3251149" lvl="4" indent="-424456">
              <a:spcBef>
                <a:spcPts val="2276"/>
              </a:spcBef>
              <a:spcAft>
                <a:spcPts val="0"/>
              </a:spcAft>
              <a:buSzPts val="1100"/>
              <a:buChar char="○"/>
              <a:defRPr/>
            </a:lvl5pPr>
            <a:lvl6pPr marL="3901379" lvl="5" indent="-424456">
              <a:spcBef>
                <a:spcPts val="2276"/>
              </a:spcBef>
              <a:spcAft>
                <a:spcPts val="0"/>
              </a:spcAft>
              <a:buSzPts val="1100"/>
              <a:buChar char="■"/>
              <a:defRPr/>
            </a:lvl6pPr>
            <a:lvl7pPr marL="4551609" lvl="6" indent="-424456">
              <a:spcBef>
                <a:spcPts val="2276"/>
              </a:spcBef>
              <a:spcAft>
                <a:spcPts val="0"/>
              </a:spcAft>
              <a:buSzPts val="1100"/>
              <a:buChar char="●"/>
              <a:defRPr/>
            </a:lvl7pPr>
            <a:lvl8pPr marL="5201839" lvl="7" indent="-424456">
              <a:spcBef>
                <a:spcPts val="2276"/>
              </a:spcBef>
              <a:spcAft>
                <a:spcPts val="0"/>
              </a:spcAft>
              <a:buSzPts val="1100"/>
              <a:buChar char="○"/>
              <a:defRPr/>
            </a:lvl8pPr>
            <a:lvl9pPr marL="5852069" lvl="8" indent="-424456">
              <a:spcBef>
                <a:spcPts val="2276"/>
              </a:spcBef>
              <a:spcAft>
                <a:spcPts val="2276"/>
              </a:spcAft>
              <a:buSzPts val="1100"/>
              <a:buChar char="■"/>
              <a:defRPr/>
            </a:lvl9pPr>
          </a:lstStyle>
          <a:p>
            <a:endParaRPr/>
          </a:p>
        </p:txBody>
      </p:sp>
      <p:sp>
        <p:nvSpPr>
          <p:cNvPr id="62" name="Shape 62"/>
          <p:cNvSpPr txBox="1">
            <a:spLocks noGrp="1"/>
          </p:cNvSpPr>
          <p:nvPr>
            <p:ph type="body" idx="2"/>
          </p:nvPr>
        </p:nvSpPr>
        <p:spPr>
          <a:xfrm>
            <a:off x="6597227" y="3775005"/>
            <a:ext cx="5242453" cy="4642133"/>
          </a:xfrm>
          <a:prstGeom prst="rect">
            <a:avLst/>
          </a:prstGeom>
        </p:spPr>
        <p:txBody>
          <a:bodyPr spcFirstLastPara="1" wrap="square" lIns="91425" tIns="91425" rIns="91425" bIns="91425" anchor="t" anchorCtr="0"/>
          <a:lstStyle>
            <a:lvl1pPr marL="650230" lvl="0" indent="-442518">
              <a:spcBef>
                <a:spcPts val="0"/>
              </a:spcBef>
              <a:spcAft>
                <a:spcPts val="0"/>
              </a:spcAft>
              <a:buSzPts val="1300"/>
              <a:buChar char="●"/>
              <a:defRPr/>
            </a:lvl1pPr>
            <a:lvl2pPr marL="1300460" lvl="1" indent="-424456">
              <a:spcBef>
                <a:spcPts val="2276"/>
              </a:spcBef>
              <a:spcAft>
                <a:spcPts val="0"/>
              </a:spcAft>
              <a:buSzPts val="1100"/>
              <a:buChar char="○"/>
              <a:defRPr/>
            </a:lvl2pPr>
            <a:lvl3pPr marL="1950690" lvl="2" indent="-424456">
              <a:spcBef>
                <a:spcPts val="2276"/>
              </a:spcBef>
              <a:spcAft>
                <a:spcPts val="0"/>
              </a:spcAft>
              <a:buSzPts val="1100"/>
              <a:buChar char="■"/>
              <a:defRPr/>
            </a:lvl3pPr>
            <a:lvl4pPr marL="2600919" lvl="3" indent="-424456">
              <a:spcBef>
                <a:spcPts val="2276"/>
              </a:spcBef>
              <a:spcAft>
                <a:spcPts val="0"/>
              </a:spcAft>
              <a:buSzPts val="1100"/>
              <a:buChar char="●"/>
              <a:defRPr/>
            </a:lvl4pPr>
            <a:lvl5pPr marL="3251149" lvl="4" indent="-424456">
              <a:spcBef>
                <a:spcPts val="2276"/>
              </a:spcBef>
              <a:spcAft>
                <a:spcPts val="0"/>
              </a:spcAft>
              <a:buSzPts val="1100"/>
              <a:buChar char="○"/>
              <a:defRPr/>
            </a:lvl5pPr>
            <a:lvl6pPr marL="3901379" lvl="5" indent="-424456">
              <a:spcBef>
                <a:spcPts val="2276"/>
              </a:spcBef>
              <a:spcAft>
                <a:spcPts val="0"/>
              </a:spcAft>
              <a:buSzPts val="1100"/>
              <a:buChar char="■"/>
              <a:defRPr/>
            </a:lvl6pPr>
            <a:lvl7pPr marL="4551609" lvl="6" indent="-424456">
              <a:spcBef>
                <a:spcPts val="2276"/>
              </a:spcBef>
              <a:spcAft>
                <a:spcPts val="0"/>
              </a:spcAft>
              <a:buSzPts val="1100"/>
              <a:buChar char="●"/>
              <a:defRPr/>
            </a:lvl7pPr>
            <a:lvl8pPr marL="5201839" lvl="7" indent="-424456">
              <a:spcBef>
                <a:spcPts val="2276"/>
              </a:spcBef>
              <a:spcAft>
                <a:spcPts val="0"/>
              </a:spcAft>
              <a:buSzPts val="1100"/>
              <a:buChar char="○"/>
              <a:defRPr/>
            </a:lvl8pPr>
            <a:lvl9pPr marL="5852069" lvl="8" indent="-424456">
              <a:spcBef>
                <a:spcPts val="2276"/>
              </a:spcBef>
              <a:spcAft>
                <a:spcPts val="2276"/>
              </a:spcAft>
              <a:buSzPts val="1100"/>
              <a:buChar char="■"/>
              <a:defRPr/>
            </a:lvl9pPr>
          </a:lstStyle>
          <a:p>
            <a:endParaRPr/>
          </a:p>
        </p:txBody>
      </p:sp>
      <p:sp>
        <p:nvSpPr>
          <p:cNvPr id="63" name="Shape 63"/>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71721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75360" y="3029939"/>
            <a:ext cx="11054080" cy="2090702"/>
          </a:xfrm>
        </p:spPr>
        <p:txBody>
          <a:bodyPr/>
          <a:lstStyle/>
          <a:p>
            <a:r>
              <a:rPr lang="en-US"/>
              <a:t>Click to edit Master title style</a:t>
            </a:r>
            <a:endParaRPr lang="nl-NL"/>
          </a:p>
        </p:txBody>
      </p:sp>
      <p:sp>
        <p:nvSpPr>
          <p:cNvPr id="3" name="Subtitel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nl-NL"/>
          </a:p>
        </p:txBody>
      </p:sp>
      <p:sp>
        <p:nvSpPr>
          <p:cNvPr id="4" name="Tijdelijke aanduiding voor datum 3"/>
          <p:cNvSpPr>
            <a:spLocks noGrp="1"/>
          </p:cNvSpPr>
          <p:nvPr>
            <p:ph type="dt" sz="half" idx="10"/>
          </p:nvPr>
        </p:nvSpPr>
        <p:spPr/>
        <p:txBody>
          <a:bodyPr/>
          <a:lstStyle/>
          <a:p>
            <a:fld id="{C88BE87C-DB4E-DB42-8323-FE6D952B5FE4}" type="datetimeFigureOut">
              <a:rPr lang="nl-NL" smtClean="0"/>
              <a:t>18-7-2018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111ADB-ED74-DE47-88D8-72A33E019F27}" type="slidenum">
              <a:rPr lang="nl-NL" smtClean="0"/>
              <a:t>‹#›</a:t>
            </a:fld>
            <a:endParaRPr lang="nl-NL"/>
          </a:p>
        </p:txBody>
      </p:sp>
    </p:spTree>
    <p:extLst>
      <p:ext uri="{BB962C8B-B14F-4D97-AF65-F5344CB8AC3E}">
        <p14:creationId xmlns:p14="http://schemas.microsoft.com/office/powerpoint/2010/main" val="2677805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5095253" y="2940587"/>
            <a:ext cx="7909547" cy="6813013"/>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66" name="Shape 66"/>
          <p:cNvSpPr/>
          <p:nvPr/>
        </p:nvSpPr>
        <p:spPr>
          <a:xfrm>
            <a:off x="44" y="5356089"/>
            <a:ext cx="10482347" cy="4397511"/>
          </a:xfrm>
          <a:prstGeom prst="rtTriangle">
            <a:avLst/>
          </a:prstGeom>
          <a:solidFill>
            <a:schemeClr val="accent3"/>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67" name="Shape 67"/>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68" name="Shape 68"/>
          <p:cNvSpPr txBox="1">
            <a:spLocks noGrp="1"/>
          </p:cNvSpPr>
          <p:nvPr>
            <p:ph type="title"/>
          </p:nvPr>
        </p:nvSpPr>
        <p:spPr>
          <a:xfrm>
            <a:off x="1165014" y="1603508"/>
            <a:ext cx="10674773" cy="1810204"/>
          </a:xfrm>
          <a:prstGeom prst="rect">
            <a:avLst/>
          </a:prstGeom>
        </p:spPr>
        <p:txBody>
          <a:bodyPr spcFirstLastPara="1" wrap="square" lIns="91425" tIns="91425" rIns="91425" bIns="91425" anchor="t" anchorCtr="0"/>
          <a:lstStyle>
            <a:lvl1pPr lvl="0">
              <a:spcBef>
                <a:spcPts val="0"/>
              </a:spcBef>
              <a:spcAft>
                <a:spcPts val="0"/>
              </a:spcAft>
              <a:buSzPts val="3000"/>
              <a:buNone/>
              <a:defRPr sz="4267"/>
            </a:lvl1pPr>
            <a:lvl2pPr lvl="1">
              <a:spcBef>
                <a:spcPts val="0"/>
              </a:spcBef>
              <a:spcAft>
                <a:spcPts val="0"/>
              </a:spcAft>
              <a:buSzPts val="3000"/>
              <a:buNone/>
              <a:defRPr sz="4267"/>
            </a:lvl2pPr>
            <a:lvl3pPr lvl="2">
              <a:spcBef>
                <a:spcPts val="0"/>
              </a:spcBef>
              <a:spcAft>
                <a:spcPts val="0"/>
              </a:spcAft>
              <a:buSzPts val="3000"/>
              <a:buNone/>
              <a:defRPr sz="4267"/>
            </a:lvl3pPr>
            <a:lvl4pPr lvl="3">
              <a:spcBef>
                <a:spcPts val="0"/>
              </a:spcBef>
              <a:spcAft>
                <a:spcPts val="0"/>
              </a:spcAft>
              <a:buSzPts val="3000"/>
              <a:buNone/>
              <a:defRPr sz="4267"/>
            </a:lvl4pPr>
            <a:lvl5pPr lvl="4">
              <a:spcBef>
                <a:spcPts val="0"/>
              </a:spcBef>
              <a:spcAft>
                <a:spcPts val="0"/>
              </a:spcAft>
              <a:buSzPts val="3000"/>
              <a:buNone/>
              <a:defRPr sz="4267"/>
            </a:lvl5pPr>
            <a:lvl6pPr lvl="5">
              <a:spcBef>
                <a:spcPts val="0"/>
              </a:spcBef>
              <a:spcAft>
                <a:spcPts val="0"/>
              </a:spcAft>
              <a:buSzPts val="3000"/>
              <a:buNone/>
              <a:defRPr sz="4267"/>
            </a:lvl6pPr>
            <a:lvl7pPr lvl="6">
              <a:spcBef>
                <a:spcPts val="0"/>
              </a:spcBef>
              <a:spcAft>
                <a:spcPts val="0"/>
              </a:spcAft>
              <a:buSzPts val="3000"/>
              <a:buNone/>
              <a:defRPr sz="4267"/>
            </a:lvl7pPr>
            <a:lvl8pPr lvl="7">
              <a:spcBef>
                <a:spcPts val="0"/>
              </a:spcBef>
              <a:spcAft>
                <a:spcPts val="0"/>
              </a:spcAft>
              <a:buSzPts val="3000"/>
              <a:buNone/>
              <a:defRPr sz="4267"/>
            </a:lvl8pPr>
            <a:lvl9pPr lvl="8">
              <a:spcBef>
                <a:spcPts val="0"/>
              </a:spcBef>
              <a:spcAft>
                <a:spcPts val="0"/>
              </a:spcAft>
              <a:buSzPts val="3000"/>
              <a:buNone/>
              <a:defRPr sz="4267"/>
            </a:lvl9pPr>
          </a:lstStyle>
          <a:p>
            <a:endParaRPr/>
          </a:p>
        </p:txBody>
      </p:sp>
      <p:sp>
        <p:nvSpPr>
          <p:cNvPr id="69" name="Shape 69"/>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69911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5095253" y="2940587"/>
            <a:ext cx="7909547" cy="6813013"/>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72" name="Shape 72"/>
          <p:cNvSpPr/>
          <p:nvPr/>
        </p:nvSpPr>
        <p:spPr>
          <a:xfrm>
            <a:off x="44" y="5356089"/>
            <a:ext cx="10482347" cy="4397511"/>
          </a:xfrm>
          <a:prstGeom prst="rtTriangle">
            <a:avLst/>
          </a:prstGeom>
          <a:solidFill>
            <a:schemeClr val="dk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73" name="Shape 73"/>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74" name="Shape 74"/>
          <p:cNvSpPr txBox="1">
            <a:spLocks noGrp="1"/>
          </p:cNvSpPr>
          <p:nvPr>
            <p:ph type="title"/>
          </p:nvPr>
        </p:nvSpPr>
        <p:spPr>
          <a:xfrm>
            <a:off x="1165013" y="1603508"/>
            <a:ext cx="5275307" cy="2622578"/>
          </a:xfrm>
          <a:prstGeom prst="rect">
            <a:avLst/>
          </a:prstGeom>
        </p:spPr>
        <p:txBody>
          <a:bodyPr spcFirstLastPara="1" wrap="square" lIns="91425" tIns="91425" rIns="91425" bIns="91425" anchor="t" anchorCtr="0"/>
          <a:lstStyle>
            <a:lvl1pPr lvl="0">
              <a:spcBef>
                <a:spcPts val="0"/>
              </a:spcBef>
              <a:spcAft>
                <a:spcPts val="0"/>
              </a:spcAft>
              <a:buSzPts val="3000"/>
              <a:buNone/>
              <a:defRPr sz="4267"/>
            </a:lvl1pPr>
            <a:lvl2pPr lvl="1">
              <a:spcBef>
                <a:spcPts val="0"/>
              </a:spcBef>
              <a:spcAft>
                <a:spcPts val="0"/>
              </a:spcAft>
              <a:buSzPts val="3000"/>
              <a:buNone/>
              <a:defRPr sz="4267"/>
            </a:lvl2pPr>
            <a:lvl3pPr lvl="2">
              <a:spcBef>
                <a:spcPts val="0"/>
              </a:spcBef>
              <a:spcAft>
                <a:spcPts val="0"/>
              </a:spcAft>
              <a:buSzPts val="3000"/>
              <a:buNone/>
              <a:defRPr sz="4267"/>
            </a:lvl3pPr>
            <a:lvl4pPr lvl="3">
              <a:spcBef>
                <a:spcPts val="0"/>
              </a:spcBef>
              <a:spcAft>
                <a:spcPts val="0"/>
              </a:spcAft>
              <a:buSzPts val="3000"/>
              <a:buNone/>
              <a:defRPr sz="4267"/>
            </a:lvl4pPr>
            <a:lvl5pPr lvl="4">
              <a:spcBef>
                <a:spcPts val="0"/>
              </a:spcBef>
              <a:spcAft>
                <a:spcPts val="0"/>
              </a:spcAft>
              <a:buSzPts val="3000"/>
              <a:buNone/>
              <a:defRPr sz="4267"/>
            </a:lvl5pPr>
            <a:lvl6pPr lvl="5">
              <a:spcBef>
                <a:spcPts val="0"/>
              </a:spcBef>
              <a:spcAft>
                <a:spcPts val="0"/>
              </a:spcAft>
              <a:buSzPts val="3000"/>
              <a:buNone/>
              <a:defRPr sz="4267"/>
            </a:lvl6pPr>
            <a:lvl7pPr lvl="6">
              <a:spcBef>
                <a:spcPts val="0"/>
              </a:spcBef>
              <a:spcAft>
                <a:spcPts val="0"/>
              </a:spcAft>
              <a:buSzPts val="3000"/>
              <a:buNone/>
              <a:defRPr sz="4267"/>
            </a:lvl7pPr>
            <a:lvl8pPr lvl="7">
              <a:spcBef>
                <a:spcPts val="0"/>
              </a:spcBef>
              <a:spcAft>
                <a:spcPts val="0"/>
              </a:spcAft>
              <a:buSzPts val="3000"/>
              <a:buNone/>
              <a:defRPr sz="4267"/>
            </a:lvl8pPr>
            <a:lvl9pPr lvl="8">
              <a:spcBef>
                <a:spcPts val="0"/>
              </a:spcBef>
              <a:spcAft>
                <a:spcPts val="0"/>
              </a:spcAft>
              <a:buSzPts val="3000"/>
              <a:buNone/>
              <a:defRPr sz="4267"/>
            </a:lvl9pPr>
          </a:lstStyle>
          <a:p>
            <a:endParaRPr/>
          </a:p>
        </p:txBody>
      </p:sp>
      <p:sp>
        <p:nvSpPr>
          <p:cNvPr id="75" name="Shape 75"/>
          <p:cNvSpPr txBox="1">
            <a:spLocks noGrp="1"/>
          </p:cNvSpPr>
          <p:nvPr>
            <p:ph type="body" idx="1"/>
          </p:nvPr>
        </p:nvSpPr>
        <p:spPr>
          <a:xfrm>
            <a:off x="1181440" y="4397606"/>
            <a:ext cx="5275307" cy="4019769"/>
          </a:xfrm>
          <a:prstGeom prst="rect">
            <a:avLst/>
          </a:prstGeom>
        </p:spPr>
        <p:txBody>
          <a:bodyPr spcFirstLastPara="1" wrap="square" lIns="91425" tIns="91425" rIns="91425" bIns="91425" anchor="t" anchorCtr="0"/>
          <a:lstStyle>
            <a:lvl1pPr marL="650230" lvl="0" indent="-442518">
              <a:spcBef>
                <a:spcPts val="0"/>
              </a:spcBef>
              <a:spcAft>
                <a:spcPts val="0"/>
              </a:spcAft>
              <a:buSzPts val="1300"/>
              <a:buChar char="●"/>
              <a:defRPr/>
            </a:lvl1pPr>
            <a:lvl2pPr marL="1300460" lvl="1" indent="-424456">
              <a:spcBef>
                <a:spcPts val="2276"/>
              </a:spcBef>
              <a:spcAft>
                <a:spcPts val="0"/>
              </a:spcAft>
              <a:buSzPts val="1100"/>
              <a:buChar char="○"/>
              <a:defRPr/>
            </a:lvl2pPr>
            <a:lvl3pPr marL="1950690" lvl="2" indent="-424456">
              <a:spcBef>
                <a:spcPts val="2276"/>
              </a:spcBef>
              <a:spcAft>
                <a:spcPts val="0"/>
              </a:spcAft>
              <a:buSzPts val="1100"/>
              <a:buChar char="■"/>
              <a:defRPr/>
            </a:lvl3pPr>
            <a:lvl4pPr marL="2600919" lvl="3" indent="-424456">
              <a:spcBef>
                <a:spcPts val="2276"/>
              </a:spcBef>
              <a:spcAft>
                <a:spcPts val="0"/>
              </a:spcAft>
              <a:buSzPts val="1100"/>
              <a:buChar char="●"/>
              <a:defRPr/>
            </a:lvl4pPr>
            <a:lvl5pPr marL="3251149" lvl="4" indent="-424456">
              <a:spcBef>
                <a:spcPts val="2276"/>
              </a:spcBef>
              <a:spcAft>
                <a:spcPts val="0"/>
              </a:spcAft>
              <a:buSzPts val="1100"/>
              <a:buChar char="○"/>
              <a:defRPr/>
            </a:lvl5pPr>
            <a:lvl6pPr marL="3901379" lvl="5" indent="-424456">
              <a:spcBef>
                <a:spcPts val="2276"/>
              </a:spcBef>
              <a:spcAft>
                <a:spcPts val="0"/>
              </a:spcAft>
              <a:buSzPts val="1100"/>
              <a:buChar char="■"/>
              <a:defRPr/>
            </a:lvl6pPr>
            <a:lvl7pPr marL="4551609" lvl="6" indent="-424456">
              <a:spcBef>
                <a:spcPts val="2276"/>
              </a:spcBef>
              <a:spcAft>
                <a:spcPts val="0"/>
              </a:spcAft>
              <a:buSzPts val="1100"/>
              <a:buChar char="●"/>
              <a:defRPr/>
            </a:lvl7pPr>
            <a:lvl8pPr marL="5201839" lvl="7" indent="-424456">
              <a:spcBef>
                <a:spcPts val="2276"/>
              </a:spcBef>
              <a:spcAft>
                <a:spcPts val="0"/>
              </a:spcAft>
              <a:buSzPts val="1100"/>
              <a:buChar char="○"/>
              <a:defRPr/>
            </a:lvl8pPr>
            <a:lvl9pPr marL="5852069" lvl="8" indent="-424456">
              <a:spcBef>
                <a:spcPts val="2276"/>
              </a:spcBef>
              <a:spcAft>
                <a:spcPts val="2276"/>
              </a:spcAft>
              <a:buSzPts val="1100"/>
              <a:buChar char="■"/>
              <a:defRPr/>
            </a:lvl9pPr>
          </a:lstStyle>
          <a:p>
            <a:endParaRPr/>
          </a:p>
        </p:txBody>
      </p:sp>
      <p:sp>
        <p:nvSpPr>
          <p:cNvPr id="76" name="Shape 76"/>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568626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5353517"/>
            <a:ext cx="10480640" cy="4393529"/>
          </a:xfrm>
          <a:prstGeom prst="rtTriangle">
            <a:avLst/>
          </a:prstGeom>
          <a:solidFill>
            <a:schemeClr val="accent6"/>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79" name="Shape 79"/>
          <p:cNvSpPr/>
          <p:nvPr/>
        </p:nvSpPr>
        <p:spPr>
          <a:xfrm flipH="1">
            <a:off x="5096121" y="2947059"/>
            <a:ext cx="7908267" cy="6806756"/>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grpSp>
        <p:nvGrpSpPr>
          <p:cNvPr id="80" name="Shape 80"/>
          <p:cNvGrpSpPr/>
          <p:nvPr/>
        </p:nvGrpSpPr>
        <p:grpSpPr>
          <a:xfrm>
            <a:off x="364077" y="-224"/>
            <a:ext cx="3201916" cy="1978611"/>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sp>
        <p:nvSpPr>
          <p:cNvPr id="84" name="Shape 84"/>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grpSp>
        <p:nvGrpSpPr>
          <p:cNvPr id="85" name="Shape 85"/>
          <p:cNvGrpSpPr/>
          <p:nvPr/>
        </p:nvGrpSpPr>
        <p:grpSpPr>
          <a:xfrm>
            <a:off x="49684" y="8575289"/>
            <a:ext cx="2266035" cy="1170151"/>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grpSp>
        <p:nvGrpSpPr>
          <p:cNvPr id="89" name="Shape 89"/>
          <p:cNvGrpSpPr/>
          <p:nvPr/>
        </p:nvGrpSpPr>
        <p:grpSpPr>
          <a:xfrm>
            <a:off x="8371703" y="2357"/>
            <a:ext cx="4632825" cy="239220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sp>
        <p:nvSpPr>
          <p:cNvPr id="93" name="Shape 93"/>
          <p:cNvSpPr txBox="1">
            <a:spLocks noGrp="1"/>
          </p:cNvSpPr>
          <p:nvPr>
            <p:ph type="title"/>
          </p:nvPr>
        </p:nvSpPr>
        <p:spPr>
          <a:xfrm>
            <a:off x="1982477" y="2467358"/>
            <a:ext cx="9055147" cy="4815076"/>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4551"/>
            </a:lvl1pPr>
            <a:lvl2pPr lvl="1" algn="ctr">
              <a:spcBef>
                <a:spcPts val="0"/>
              </a:spcBef>
              <a:spcAft>
                <a:spcPts val="0"/>
              </a:spcAft>
              <a:buSzPts val="3200"/>
              <a:buNone/>
              <a:defRPr sz="4551"/>
            </a:lvl2pPr>
            <a:lvl3pPr lvl="2" algn="ctr">
              <a:spcBef>
                <a:spcPts val="0"/>
              </a:spcBef>
              <a:spcAft>
                <a:spcPts val="0"/>
              </a:spcAft>
              <a:buSzPts val="3200"/>
              <a:buNone/>
              <a:defRPr sz="4551"/>
            </a:lvl3pPr>
            <a:lvl4pPr lvl="3" algn="ctr">
              <a:spcBef>
                <a:spcPts val="0"/>
              </a:spcBef>
              <a:spcAft>
                <a:spcPts val="0"/>
              </a:spcAft>
              <a:buSzPts val="3200"/>
              <a:buNone/>
              <a:defRPr sz="4551"/>
            </a:lvl4pPr>
            <a:lvl5pPr lvl="4" algn="ctr">
              <a:spcBef>
                <a:spcPts val="0"/>
              </a:spcBef>
              <a:spcAft>
                <a:spcPts val="0"/>
              </a:spcAft>
              <a:buSzPts val="3200"/>
              <a:buNone/>
              <a:defRPr sz="4551"/>
            </a:lvl5pPr>
            <a:lvl6pPr lvl="5" algn="ctr">
              <a:spcBef>
                <a:spcPts val="0"/>
              </a:spcBef>
              <a:spcAft>
                <a:spcPts val="0"/>
              </a:spcAft>
              <a:buSzPts val="3200"/>
              <a:buNone/>
              <a:defRPr sz="4551"/>
            </a:lvl6pPr>
            <a:lvl7pPr lvl="6" algn="ctr">
              <a:spcBef>
                <a:spcPts val="0"/>
              </a:spcBef>
              <a:spcAft>
                <a:spcPts val="0"/>
              </a:spcAft>
              <a:buSzPts val="3200"/>
              <a:buNone/>
              <a:defRPr sz="4551"/>
            </a:lvl7pPr>
            <a:lvl8pPr lvl="7" algn="ctr">
              <a:spcBef>
                <a:spcPts val="0"/>
              </a:spcBef>
              <a:spcAft>
                <a:spcPts val="0"/>
              </a:spcAft>
              <a:buSzPts val="3200"/>
              <a:buNone/>
              <a:defRPr sz="4551"/>
            </a:lvl8pPr>
            <a:lvl9pPr lvl="8" algn="ctr">
              <a:spcBef>
                <a:spcPts val="0"/>
              </a:spcBef>
              <a:spcAft>
                <a:spcPts val="0"/>
              </a:spcAft>
              <a:buSzPts val="3200"/>
              <a:buNone/>
              <a:defRPr sz="4551"/>
            </a:lvl9pPr>
          </a:lstStyle>
          <a:p>
            <a:endParaRPr/>
          </a:p>
        </p:txBody>
      </p:sp>
      <p:sp>
        <p:nvSpPr>
          <p:cNvPr id="94" name="Shape 94"/>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588300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5095253" y="2940587"/>
            <a:ext cx="7909547" cy="6813013"/>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97" name="Shape 97"/>
          <p:cNvSpPr/>
          <p:nvPr/>
        </p:nvSpPr>
        <p:spPr>
          <a:xfrm>
            <a:off x="44" y="5356089"/>
            <a:ext cx="10482347" cy="4397511"/>
          </a:xfrm>
          <a:prstGeom prst="rtTriangle">
            <a:avLst/>
          </a:prstGeom>
          <a:solidFill>
            <a:schemeClr val="accent3"/>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98" name="Shape 98"/>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99" name="Shape 99"/>
          <p:cNvSpPr txBox="1">
            <a:spLocks noGrp="1"/>
          </p:cNvSpPr>
          <p:nvPr>
            <p:ph type="title"/>
          </p:nvPr>
        </p:nvSpPr>
        <p:spPr>
          <a:xfrm>
            <a:off x="1165013" y="1603508"/>
            <a:ext cx="9136640" cy="1336889"/>
          </a:xfrm>
          <a:prstGeom prst="rect">
            <a:avLst/>
          </a:prstGeom>
        </p:spPr>
        <p:txBody>
          <a:bodyPr spcFirstLastPara="1" wrap="square" lIns="91425" tIns="91425" rIns="91425" bIns="91425" anchor="t" anchorCtr="0"/>
          <a:lstStyle>
            <a:lvl1pPr lvl="0">
              <a:spcBef>
                <a:spcPts val="0"/>
              </a:spcBef>
              <a:spcAft>
                <a:spcPts val="0"/>
              </a:spcAft>
              <a:buSzPts val="3000"/>
              <a:buNone/>
              <a:defRPr sz="4267"/>
            </a:lvl1pPr>
            <a:lvl2pPr lvl="1">
              <a:spcBef>
                <a:spcPts val="0"/>
              </a:spcBef>
              <a:spcAft>
                <a:spcPts val="0"/>
              </a:spcAft>
              <a:buSzPts val="3000"/>
              <a:buNone/>
              <a:defRPr sz="4267"/>
            </a:lvl2pPr>
            <a:lvl3pPr lvl="2">
              <a:spcBef>
                <a:spcPts val="0"/>
              </a:spcBef>
              <a:spcAft>
                <a:spcPts val="0"/>
              </a:spcAft>
              <a:buSzPts val="3000"/>
              <a:buNone/>
              <a:defRPr sz="4267"/>
            </a:lvl3pPr>
            <a:lvl4pPr lvl="3">
              <a:spcBef>
                <a:spcPts val="0"/>
              </a:spcBef>
              <a:spcAft>
                <a:spcPts val="0"/>
              </a:spcAft>
              <a:buSzPts val="3000"/>
              <a:buNone/>
              <a:defRPr sz="4267"/>
            </a:lvl4pPr>
            <a:lvl5pPr lvl="4">
              <a:spcBef>
                <a:spcPts val="0"/>
              </a:spcBef>
              <a:spcAft>
                <a:spcPts val="0"/>
              </a:spcAft>
              <a:buSzPts val="3000"/>
              <a:buNone/>
              <a:defRPr sz="4267"/>
            </a:lvl5pPr>
            <a:lvl6pPr lvl="5">
              <a:spcBef>
                <a:spcPts val="0"/>
              </a:spcBef>
              <a:spcAft>
                <a:spcPts val="0"/>
              </a:spcAft>
              <a:buSzPts val="3000"/>
              <a:buNone/>
              <a:defRPr sz="4267"/>
            </a:lvl6pPr>
            <a:lvl7pPr lvl="6">
              <a:spcBef>
                <a:spcPts val="0"/>
              </a:spcBef>
              <a:spcAft>
                <a:spcPts val="0"/>
              </a:spcAft>
              <a:buSzPts val="3000"/>
              <a:buNone/>
              <a:defRPr sz="4267"/>
            </a:lvl7pPr>
            <a:lvl8pPr lvl="7">
              <a:spcBef>
                <a:spcPts val="0"/>
              </a:spcBef>
              <a:spcAft>
                <a:spcPts val="0"/>
              </a:spcAft>
              <a:buSzPts val="3000"/>
              <a:buNone/>
              <a:defRPr sz="4267"/>
            </a:lvl8pPr>
            <a:lvl9pPr lvl="8">
              <a:spcBef>
                <a:spcPts val="0"/>
              </a:spcBef>
              <a:spcAft>
                <a:spcPts val="0"/>
              </a:spcAft>
              <a:buSzPts val="3000"/>
              <a:buNone/>
              <a:defRPr sz="4267"/>
            </a:lvl9pPr>
          </a:lstStyle>
          <a:p>
            <a:endParaRPr/>
          </a:p>
        </p:txBody>
      </p:sp>
      <p:sp>
        <p:nvSpPr>
          <p:cNvPr id="100" name="Shape 100"/>
          <p:cNvSpPr txBox="1">
            <a:spLocks noGrp="1"/>
          </p:cNvSpPr>
          <p:nvPr>
            <p:ph type="subTitle" idx="1"/>
          </p:nvPr>
        </p:nvSpPr>
        <p:spPr>
          <a:xfrm>
            <a:off x="1165013" y="2940587"/>
            <a:ext cx="8334080" cy="746382"/>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2276">
                <a:solidFill>
                  <a:schemeClr val="lt1"/>
                </a:solidFill>
              </a:defRPr>
            </a:lvl1pPr>
            <a:lvl2pPr lvl="1">
              <a:lnSpc>
                <a:spcPct val="100000"/>
              </a:lnSpc>
              <a:spcBef>
                <a:spcPts val="0"/>
              </a:spcBef>
              <a:spcAft>
                <a:spcPts val="0"/>
              </a:spcAft>
              <a:buClr>
                <a:schemeClr val="lt1"/>
              </a:buClr>
              <a:buSzPts val="1600"/>
              <a:buNone/>
              <a:defRPr sz="2276">
                <a:solidFill>
                  <a:schemeClr val="lt1"/>
                </a:solidFill>
              </a:defRPr>
            </a:lvl2pPr>
            <a:lvl3pPr lvl="2">
              <a:lnSpc>
                <a:spcPct val="100000"/>
              </a:lnSpc>
              <a:spcBef>
                <a:spcPts val="0"/>
              </a:spcBef>
              <a:spcAft>
                <a:spcPts val="0"/>
              </a:spcAft>
              <a:buClr>
                <a:schemeClr val="lt1"/>
              </a:buClr>
              <a:buSzPts val="1600"/>
              <a:buNone/>
              <a:defRPr sz="2276">
                <a:solidFill>
                  <a:schemeClr val="lt1"/>
                </a:solidFill>
              </a:defRPr>
            </a:lvl3pPr>
            <a:lvl4pPr lvl="3">
              <a:lnSpc>
                <a:spcPct val="100000"/>
              </a:lnSpc>
              <a:spcBef>
                <a:spcPts val="0"/>
              </a:spcBef>
              <a:spcAft>
                <a:spcPts val="0"/>
              </a:spcAft>
              <a:buClr>
                <a:schemeClr val="lt1"/>
              </a:buClr>
              <a:buSzPts val="1600"/>
              <a:buNone/>
              <a:defRPr sz="2276">
                <a:solidFill>
                  <a:schemeClr val="lt1"/>
                </a:solidFill>
              </a:defRPr>
            </a:lvl4pPr>
            <a:lvl5pPr lvl="4">
              <a:lnSpc>
                <a:spcPct val="100000"/>
              </a:lnSpc>
              <a:spcBef>
                <a:spcPts val="0"/>
              </a:spcBef>
              <a:spcAft>
                <a:spcPts val="0"/>
              </a:spcAft>
              <a:buClr>
                <a:schemeClr val="lt1"/>
              </a:buClr>
              <a:buSzPts val="1600"/>
              <a:buNone/>
              <a:defRPr sz="2276">
                <a:solidFill>
                  <a:schemeClr val="lt1"/>
                </a:solidFill>
              </a:defRPr>
            </a:lvl5pPr>
            <a:lvl6pPr lvl="5">
              <a:lnSpc>
                <a:spcPct val="100000"/>
              </a:lnSpc>
              <a:spcBef>
                <a:spcPts val="0"/>
              </a:spcBef>
              <a:spcAft>
                <a:spcPts val="0"/>
              </a:spcAft>
              <a:buClr>
                <a:schemeClr val="lt1"/>
              </a:buClr>
              <a:buSzPts val="1600"/>
              <a:buNone/>
              <a:defRPr sz="2276">
                <a:solidFill>
                  <a:schemeClr val="lt1"/>
                </a:solidFill>
              </a:defRPr>
            </a:lvl6pPr>
            <a:lvl7pPr lvl="6">
              <a:lnSpc>
                <a:spcPct val="100000"/>
              </a:lnSpc>
              <a:spcBef>
                <a:spcPts val="0"/>
              </a:spcBef>
              <a:spcAft>
                <a:spcPts val="0"/>
              </a:spcAft>
              <a:buClr>
                <a:schemeClr val="lt1"/>
              </a:buClr>
              <a:buSzPts val="1600"/>
              <a:buNone/>
              <a:defRPr sz="2276">
                <a:solidFill>
                  <a:schemeClr val="lt1"/>
                </a:solidFill>
              </a:defRPr>
            </a:lvl7pPr>
            <a:lvl8pPr lvl="7">
              <a:lnSpc>
                <a:spcPct val="100000"/>
              </a:lnSpc>
              <a:spcBef>
                <a:spcPts val="0"/>
              </a:spcBef>
              <a:spcAft>
                <a:spcPts val="0"/>
              </a:spcAft>
              <a:buClr>
                <a:schemeClr val="lt1"/>
              </a:buClr>
              <a:buSzPts val="1600"/>
              <a:buNone/>
              <a:defRPr sz="2276">
                <a:solidFill>
                  <a:schemeClr val="lt1"/>
                </a:solidFill>
              </a:defRPr>
            </a:lvl8pPr>
            <a:lvl9pPr lvl="8">
              <a:lnSpc>
                <a:spcPct val="100000"/>
              </a:lnSpc>
              <a:spcBef>
                <a:spcPts val="0"/>
              </a:spcBef>
              <a:spcAft>
                <a:spcPts val="0"/>
              </a:spcAft>
              <a:buClr>
                <a:schemeClr val="lt1"/>
              </a:buClr>
              <a:buSzPts val="1600"/>
              <a:buNone/>
              <a:defRPr sz="2276">
                <a:solidFill>
                  <a:schemeClr val="lt1"/>
                </a:solidFill>
              </a:defRPr>
            </a:lvl9pPr>
          </a:lstStyle>
          <a:p>
            <a:endParaRPr/>
          </a:p>
        </p:txBody>
      </p:sp>
      <p:sp>
        <p:nvSpPr>
          <p:cNvPr id="101" name="Shape 101"/>
          <p:cNvSpPr txBox="1">
            <a:spLocks noGrp="1"/>
          </p:cNvSpPr>
          <p:nvPr>
            <p:ph type="body" idx="2"/>
          </p:nvPr>
        </p:nvSpPr>
        <p:spPr>
          <a:xfrm>
            <a:off x="1165013" y="4678258"/>
            <a:ext cx="8334080" cy="3973689"/>
          </a:xfrm>
          <a:prstGeom prst="rect">
            <a:avLst/>
          </a:prstGeom>
        </p:spPr>
        <p:txBody>
          <a:bodyPr spcFirstLastPara="1" wrap="square" lIns="91425" tIns="91425" rIns="91425" bIns="91425" anchor="t" anchorCtr="0"/>
          <a:lstStyle>
            <a:lvl1pPr marL="650230" lvl="0" indent="-442518">
              <a:spcBef>
                <a:spcPts val="0"/>
              </a:spcBef>
              <a:spcAft>
                <a:spcPts val="0"/>
              </a:spcAft>
              <a:buSzPts val="1300"/>
              <a:buChar char="●"/>
              <a:defRPr/>
            </a:lvl1pPr>
            <a:lvl2pPr marL="1300460" lvl="1" indent="-424456">
              <a:spcBef>
                <a:spcPts val="2276"/>
              </a:spcBef>
              <a:spcAft>
                <a:spcPts val="0"/>
              </a:spcAft>
              <a:buSzPts val="1100"/>
              <a:buChar char="○"/>
              <a:defRPr/>
            </a:lvl2pPr>
            <a:lvl3pPr marL="1950690" lvl="2" indent="-424456">
              <a:spcBef>
                <a:spcPts val="2276"/>
              </a:spcBef>
              <a:spcAft>
                <a:spcPts val="0"/>
              </a:spcAft>
              <a:buSzPts val="1100"/>
              <a:buChar char="■"/>
              <a:defRPr/>
            </a:lvl3pPr>
            <a:lvl4pPr marL="2600919" lvl="3" indent="-424456">
              <a:spcBef>
                <a:spcPts val="2276"/>
              </a:spcBef>
              <a:spcAft>
                <a:spcPts val="0"/>
              </a:spcAft>
              <a:buSzPts val="1100"/>
              <a:buChar char="●"/>
              <a:defRPr/>
            </a:lvl4pPr>
            <a:lvl5pPr marL="3251149" lvl="4" indent="-424456">
              <a:spcBef>
                <a:spcPts val="2276"/>
              </a:spcBef>
              <a:spcAft>
                <a:spcPts val="0"/>
              </a:spcAft>
              <a:buSzPts val="1100"/>
              <a:buChar char="○"/>
              <a:defRPr/>
            </a:lvl5pPr>
            <a:lvl6pPr marL="3901379" lvl="5" indent="-424456">
              <a:spcBef>
                <a:spcPts val="2276"/>
              </a:spcBef>
              <a:spcAft>
                <a:spcPts val="0"/>
              </a:spcAft>
              <a:buSzPts val="1100"/>
              <a:buChar char="■"/>
              <a:defRPr/>
            </a:lvl6pPr>
            <a:lvl7pPr marL="4551609" lvl="6" indent="-424456">
              <a:spcBef>
                <a:spcPts val="2276"/>
              </a:spcBef>
              <a:spcAft>
                <a:spcPts val="0"/>
              </a:spcAft>
              <a:buSzPts val="1100"/>
              <a:buChar char="●"/>
              <a:defRPr/>
            </a:lvl7pPr>
            <a:lvl8pPr marL="5201839" lvl="7" indent="-424456">
              <a:spcBef>
                <a:spcPts val="2276"/>
              </a:spcBef>
              <a:spcAft>
                <a:spcPts val="0"/>
              </a:spcAft>
              <a:buSzPts val="1100"/>
              <a:buChar char="○"/>
              <a:defRPr/>
            </a:lvl8pPr>
            <a:lvl9pPr marL="5852069" lvl="8" indent="-424456">
              <a:spcBef>
                <a:spcPts val="2276"/>
              </a:spcBef>
              <a:spcAft>
                <a:spcPts val="2276"/>
              </a:spcAft>
              <a:buSzPts val="1100"/>
              <a:buChar char="■"/>
              <a:defRPr/>
            </a:lvl9pPr>
          </a:lstStyle>
          <a:p>
            <a:endParaRPr/>
          </a:p>
        </p:txBody>
      </p:sp>
      <p:sp>
        <p:nvSpPr>
          <p:cNvPr id="102" name="Shape 102"/>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90744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44" y="5356089"/>
            <a:ext cx="10482347" cy="4397511"/>
          </a:xfrm>
          <a:prstGeom prst="rtTriangle">
            <a:avLst/>
          </a:prstGeom>
          <a:solidFill>
            <a:schemeClr val="lt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105" name="Shape 105"/>
          <p:cNvSpPr/>
          <p:nvPr/>
        </p:nvSpPr>
        <p:spPr>
          <a:xfrm flipH="1">
            <a:off x="5095253" y="2940587"/>
            <a:ext cx="7909547" cy="6813013"/>
          </a:xfrm>
          <a:prstGeom prst="rtTriangle">
            <a:avLst/>
          </a:prstGeom>
          <a:solidFill>
            <a:schemeClr val="dk2"/>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106" name="Shape 106"/>
          <p:cNvSpPr/>
          <p:nvPr/>
        </p:nvSpPr>
        <p:spPr>
          <a:xfrm>
            <a:off x="289031" y="391111"/>
            <a:ext cx="12426667" cy="8971378"/>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30027" tIns="130027" rIns="130027" bIns="130027" anchor="ctr" anchorCtr="0">
            <a:noAutofit/>
          </a:bodyPr>
          <a:lstStyle/>
          <a:p>
            <a:pPr marL="0" lvl="0" indent="0">
              <a:spcBef>
                <a:spcPts val="0"/>
              </a:spcBef>
              <a:spcAft>
                <a:spcPts val="0"/>
              </a:spcAft>
              <a:buNone/>
            </a:pPr>
            <a:endParaRPr sz="6115"/>
          </a:p>
        </p:txBody>
      </p:sp>
      <p:sp>
        <p:nvSpPr>
          <p:cNvPr id="107" name="Shape 107"/>
          <p:cNvSpPr txBox="1">
            <a:spLocks noGrp="1"/>
          </p:cNvSpPr>
          <p:nvPr>
            <p:ph type="body" idx="1"/>
          </p:nvPr>
        </p:nvSpPr>
        <p:spPr>
          <a:xfrm>
            <a:off x="466524" y="7895230"/>
            <a:ext cx="10545920" cy="1147449"/>
          </a:xfrm>
          <a:prstGeom prst="rect">
            <a:avLst/>
          </a:prstGeom>
        </p:spPr>
        <p:txBody>
          <a:bodyPr spcFirstLastPara="1" wrap="square" lIns="91425" tIns="91425" rIns="91425" bIns="91425" anchor="b" anchorCtr="0"/>
          <a:lstStyle>
            <a:lvl1pPr marL="650230" lvl="0" indent="-325115">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856386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7920640" y="5374246"/>
            <a:ext cx="5084160" cy="4379307"/>
          </a:xfrm>
          <a:prstGeom prst="rtTriangle">
            <a:avLst/>
          </a:prstGeom>
          <a:solidFill>
            <a:schemeClr val="dk1"/>
          </a:solidFill>
          <a:ln>
            <a:noFill/>
          </a:ln>
        </p:spPr>
        <p:txBody>
          <a:bodyPr spcFirstLastPara="1" wrap="square" lIns="130027" tIns="130027" rIns="130027" bIns="130027" anchor="ctr" anchorCtr="0">
            <a:noAutofit/>
          </a:bodyPr>
          <a:lstStyle/>
          <a:p>
            <a:pPr marL="0" lvl="0" indent="0">
              <a:spcBef>
                <a:spcPts val="0"/>
              </a:spcBef>
              <a:spcAft>
                <a:spcPts val="0"/>
              </a:spcAft>
              <a:buNone/>
            </a:pPr>
            <a:endParaRPr sz="6115"/>
          </a:p>
        </p:txBody>
      </p:sp>
      <p:grpSp>
        <p:nvGrpSpPr>
          <p:cNvPr id="111" name="Shape 111"/>
          <p:cNvGrpSpPr/>
          <p:nvPr/>
        </p:nvGrpSpPr>
        <p:grpSpPr>
          <a:xfrm>
            <a:off x="8475338" y="7811938"/>
            <a:ext cx="3585354" cy="1942120"/>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grpSp>
        <p:nvGrpSpPr>
          <p:cNvPr id="115" name="Shape 115"/>
          <p:cNvGrpSpPr/>
          <p:nvPr/>
        </p:nvGrpSpPr>
        <p:grpSpPr>
          <a:xfrm>
            <a:off x="283234" y="4"/>
            <a:ext cx="3975700" cy="2054273"/>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6115"/>
            </a:p>
          </p:txBody>
        </p:sp>
      </p:grpSp>
      <p:sp>
        <p:nvSpPr>
          <p:cNvPr id="119" name="Shape 119"/>
          <p:cNvSpPr txBox="1">
            <a:spLocks noGrp="1"/>
          </p:cNvSpPr>
          <p:nvPr>
            <p:ph type="title" hasCustomPrompt="1"/>
          </p:nvPr>
        </p:nvSpPr>
        <p:spPr>
          <a:xfrm>
            <a:off x="1970987" y="2624190"/>
            <a:ext cx="9062827" cy="261632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12231">
                <a:solidFill>
                  <a:schemeClr val="dk2"/>
                </a:solidFill>
              </a:defRPr>
            </a:lvl1pPr>
            <a:lvl2pPr lvl="1" algn="ctr">
              <a:spcBef>
                <a:spcPts val="0"/>
              </a:spcBef>
              <a:spcAft>
                <a:spcPts val="0"/>
              </a:spcAft>
              <a:buClr>
                <a:schemeClr val="dk2"/>
              </a:buClr>
              <a:buSzPts val="8600"/>
              <a:buNone/>
              <a:defRPr sz="12231">
                <a:solidFill>
                  <a:schemeClr val="dk2"/>
                </a:solidFill>
              </a:defRPr>
            </a:lvl2pPr>
            <a:lvl3pPr lvl="2" algn="ctr">
              <a:spcBef>
                <a:spcPts val="0"/>
              </a:spcBef>
              <a:spcAft>
                <a:spcPts val="0"/>
              </a:spcAft>
              <a:buClr>
                <a:schemeClr val="dk2"/>
              </a:buClr>
              <a:buSzPts val="8600"/>
              <a:buNone/>
              <a:defRPr sz="12231">
                <a:solidFill>
                  <a:schemeClr val="dk2"/>
                </a:solidFill>
              </a:defRPr>
            </a:lvl3pPr>
            <a:lvl4pPr lvl="3" algn="ctr">
              <a:spcBef>
                <a:spcPts val="0"/>
              </a:spcBef>
              <a:spcAft>
                <a:spcPts val="0"/>
              </a:spcAft>
              <a:buClr>
                <a:schemeClr val="dk2"/>
              </a:buClr>
              <a:buSzPts val="8600"/>
              <a:buNone/>
              <a:defRPr sz="12231">
                <a:solidFill>
                  <a:schemeClr val="dk2"/>
                </a:solidFill>
              </a:defRPr>
            </a:lvl4pPr>
            <a:lvl5pPr lvl="4" algn="ctr">
              <a:spcBef>
                <a:spcPts val="0"/>
              </a:spcBef>
              <a:spcAft>
                <a:spcPts val="0"/>
              </a:spcAft>
              <a:buClr>
                <a:schemeClr val="dk2"/>
              </a:buClr>
              <a:buSzPts val="8600"/>
              <a:buNone/>
              <a:defRPr sz="12231">
                <a:solidFill>
                  <a:schemeClr val="dk2"/>
                </a:solidFill>
              </a:defRPr>
            </a:lvl5pPr>
            <a:lvl6pPr lvl="5" algn="ctr">
              <a:spcBef>
                <a:spcPts val="0"/>
              </a:spcBef>
              <a:spcAft>
                <a:spcPts val="0"/>
              </a:spcAft>
              <a:buClr>
                <a:schemeClr val="dk2"/>
              </a:buClr>
              <a:buSzPts val="8600"/>
              <a:buNone/>
              <a:defRPr sz="12231">
                <a:solidFill>
                  <a:schemeClr val="dk2"/>
                </a:solidFill>
              </a:defRPr>
            </a:lvl6pPr>
            <a:lvl7pPr lvl="6" algn="ctr">
              <a:spcBef>
                <a:spcPts val="0"/>
              </a:spcBef>
              <a:spcAft>
                <a:spcPts val="0"/>
              </a:spcAft>
              <a:buClr>
                <a:schemeClr val="dk2"/>
              </a:buClr>
              <a:buSzPts val="8600"/>
              <a:buNone/>
              <a:defRPr sz="12231">
                <a:solidFill>
                  <a:schemeClr val="dk2"/>
                </a:solidFill>
              </a:defRPr>
            </a:lvl7pPr>
            <a:lvl8pPr lvl="7" algn="ctr">
              <a:spcBef>
                <a:spcPts val="0"/>
              </a:spcBef>
              <a:spcAft>
                <a:spcPts val="0"/>
              </a:spcAft>
              <a:buClr>
                <a:schemeClr val="dk2"/>
              </a:buClr>
              <a:buSzPts val="8600"/>
              <a:buNone/>
              <a:defRPr sz="12231">
                <a:solidFill>
                  <a:schemeClr val="dk2"/>
                </a:solidFill>
              </a:defRPr>
            </a:lvl8pPr>
            <a:lvl9pPr lvl="8" algn="ctr">
              <a:spcBef>
                <a:spcPts val="0"/>
              </a:spcBef>
              <a:spcAft>
                <a:spcPts val="0"/>
              </a:spcAft>
              <a:buClr>
                <a:schemeClr val="dk2"/>
              </a:buClr>
              <a:buSzPts val="8600"/>
              <a:buNone/>
              <a:defRPr sz="12231">
                <a:solidFill>
                  <a:schemeClr val="dk2"/>
                </a:solidFill>
              </a:defRPr>
            </a:lvl9pPr>
          </a:lstStyle>
          <a:p>
            <a:r>
              <a:t>xx%</a:t>
            </a:r>
          </a:p>
        </p:txBody>
      </p:sp>
      <p:sp>
        <p:nvSpPr>
          <p:cNvPr id="120" name="Shape 120"/>
          <p:cNvSpPr txBox="1">
            <a:spLocks noGrp="1"/>
          </p:cNvSpPr>
          <p:nvPr>
            <p:ph type="body" idx="1"/>
          </p:nvPr>
        </p:nvSpPr>
        <p:spPr>
          <a:xfrm>
            <a:off x="1970987" y="5430708"/>
            <a:ext cx="9062827" cy="1215716"/>
          </a:xfrm>
          <a:prstGeom prst="rect">
            <a:avLst/>
          </a:prstGeom>
        </p:spPr>
        <p:txBody>
          <a:bodyPr spcFirstLastPara="1" wrap="square" lIns="91425" tIns="91425" rIns="91425" bIns="91425" anchor="t" anchorCtr="0"/>
          <a:lstStyle>
            <a:lvl1pPr marL="650230" lvl="0" indent="-442518" algn="ctr">
              <a:spcBef>
                <a:spcPts val="0"/>
              </a:spcBef>
              <a:spcAft>
                <a:spcPts val="0"/>
              </a:spcAft>
              <a:buSzPts val="1300"/>
              <a:buChar char="●"/>
              <a:defRPr/>
            </a:lvl1pPr>
            <a:lvl2pPr marL="1300460" lvl="1" indent="-424456" algn="ctr">
              <a:spcBef>
                <a:spcPts val="2276"/>
              </a:spcBef>
              <a:spcAft>
                <a:spcPts val="0"/>
              </a:spcAft>
              <a:buSzPts val="1100"/>
              <a:buChar char="○"/>
              <a:defRPr/>
            </a:lvl2pPr>
            <a:lvl3pPr marL="1950690" lvl="2" indent="-424456" algn="ctr">
              <a:spcBef>
                <a:spcPts val="2276"/>
              </a:spcBef>
              <a:spcAft>
                <a:spcPts val="0"/>
              </a:spcAft>
              <a:buSzPts val="1100"/>
              <a:buChar char="■"/>
              <a:defRPr/>
            </a:lvl3pPr>
            <a:lvl4pPr marL="2600919" lvl="3" indent="-424456" algn="ctr">
              <a:spcBef>
                <a:spcPts val="2276"/>
              </a:spcBef>
              <a:spcAft>
                <a:spcPts val="0"/>
              </a:spcAft>
              <a:buSzPts val="1100"/>
              <a:buChar char="●"/>
              <a:defRPr/>
            </a:lvl4pPr>
            <a:lvl5pPr marL="3251149" lvl="4" indent="-424456" algn="ctr">
              <a:spcBef>
                <a:spcPts val="2276"/>
              </a:spcBef>
              <a:spcAft>
                <a:spcPts val="0"/>
              </a:spcAft>
              <a:buSzPts val="1100"/>
              <a:buChar char="○"/>
              <a:defRPr/>
            </a:lvl5pPr>
            <a:lvl6pPr marL="3901379" lvl="5" indent="-424456" algn="ctr">
              <a:spcBef>
                <a:spcPts val="2276"/>
              </a:spcBef>
              <a:spcAft>
                <a:spcPts val="0"/>
              </a:spcAft>
              <a:buSzPts val="1100"/>
              <a:buChar char="■"/>
              <a:defRPr/>
            </a:lvl6pPr>
            <a:lvl7pPr marL="4551609" lvl="6" indent="-424456" algn="ctr">
              <a:spcBef>
                <a:spcPts val="2276"/>
              </a:spcBef>
              <a:spcAft>
                <a:spcPts val="0"/>
              </a:spcAft>
              <a:buSzPts val="1100"/>
              <a:buChar char="●"/>
              <a:defRPr/>
            </a:lvl7pPr>
            <a:lvl8pPr marL="5201839" lvl="7" indent="-424456" algn="ctr">
              <a:spcBef>
                <a:spcPts val="2276"/>
              </a:spcBef>
              <a:spcAft>
                <a:spcPts val="0"/>
              </a:spcAft>
              <a:buSzPts val="1100"/>
              <a:buChar char="○"/>
              <a:defRPr/>
            </a:lvl8pPr>
            <a:lvl9pPr marL="5852069" lvl="8" indent="-424456" algn="ctr">
              <a:spcBef>
                <a:spcPts val="2276"/>
              </a:spcBef>
              <a:spcAft>
                <a:spcPts val="2276"/>
              </a:spcAft>
              <a:buSzPts val="1100"/>
              <a:buChar char="■"/>
              <a:defRPr/>
            </a:lvl9pPr>
          </a:lstStyle>
          <a:p>
            <a:endParaRPr/>
          </a:p>
        </p:txBody>
      </p:sp>
      <p:sp>
        <p:nvSpPr>
          <p:cNvPr id="121" name="Shape 121"/>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722544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11933489" y="8616141"/>
            <a:ext cx="780373" cy="74638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87873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C88BE87C-DB4E-DB42-8323-FE6D952B5FE4}" type="datetimeFigureOut">
              <a:rPr lang="nl-NL" smtClean="0"/>
              <a:t>18-7-2018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111ADB-ED74-DE47-88D8-72A33E019F27}" type="slidenum">
              <a:rPr lang="nl-NL" smtClean="0"/>
              <a:t>‹#›</a:t>
            </a:fld>
            <a:endParaRPr lang="nl-NL"/>
          </a:p>
        </p:txBody>
      </p:sp>
    </p:spTree>
    <p:extLst>
      <p:ext uri="{BB962C8B-B14F-4D97-AF65-F5344CB8AC3E}">
        <p14:creationId xmlns:p14="http://schemas.microsoft.com/office/powerpoint/2010/main" val="282007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3"/>
          </a:xfrm>
        </p:spPr>
        <p:txBody>
          <a:bodyPr/>
          <a:lstStyle/>
          <a:p>
            <a:r>
              <a:rPr lang="en-US"/>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487672" indent="0" algn="ctr">
              <a:buNone/>
              <a:defRPr>
                <a:solidFill>
                  <a:schemeClr val="tx1">
                    <a:tint val="75000"/>
                  </a:schemeClr>
                </a:solidFill>
              </a:defRPr>
            </a:lvl2pPr>
            <a:lvl3pPr marL="975345" indent="0" algn="ctr">
              <a:buNone/>
              <a:defRPr>
                <a:solidFill>
                  <a:schemeClr val="tx1">
                    <a:tint val="75000"/>
                  </a:schemeClr>
                </a:solidFill>
              </a:defRPr>
            </a:lvl3pPr>
            <a:lvl4pPr marL="1463017" indent="0" algn="ctr">
              <a:buNone/>
              <a:defRPr>
                <a:solidFill>
                  <a:schemeClr val="tx1">
                    <a:tint val="75000"/>
                  </a:schemeClr>
                </a:solidFill>
              </a:defRPr>
            </a:lvl4pPr>
            <a:lvl5pPr marL="1950690" indent="0" algn="ctr">
              <a:buNone/>
              <a:defRPr>
                <a:solidFill>
                  <a:schemeClr val="tx1">
                    <a:tint val="75000"/>
                  </a:schemeClr>
                </a:solidFill>
              </a:defRPr>
            </a:lvl5pPr>
            <a:lvl6pPr marL="2438362" indent="0" algn="ctr">
              <a:buNone/>
              <a:defRPr>
                <a:solidFill>
                  <a:schemeClr val="tx1">
                    <a:tint val="75000"/>
                  </a:schemeClr>
                </a:solidFill>
              </a:defRPr>
            </a:lvl6pPr>
            <a:lvl7pPr marL="2926034" indent="0" algn="ctr">
              <a:buNone/>
              <a:defRPr>
                <a:solidFill>
                  <a:schemeClr val="tx1">
                    <a:tint val="75000"/>
                  </a:schemeClr>
                </a:solidFill>
              </a:defRPr>
            </a:lvl7pPr>
            <a:lvl8pPr marL="3413707" indent="0" algn="ctr">
              <a:buNone/>
              <a:defRPr>
                <a:solidFill>
                  <a:schemeClr val="tx1">
                    <a:tint val="75000"/>
                  </a:schemeClr>
                </a:solidFill>
              </a:defRPr>
            </a:lvl8pPr>
            <a:lvl9pPr marL="390137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7AA4D7-81B6-418F-A3CE-3D0740FBB9EB}" type="datetimeFigureOut">
              <a:rPr lang="en-GB" smtClean="0">
                <a:solidFill>
                  <a:prstClr val="white">
                    <a:tint val="75000"/>
                  </a:prstClr>
                </a:solidFill>
              </a:rPr>
              <a:pPr/>
              <a:t>18/07/2018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38A2267-051B-4527-933B-1CAE0F8F8D03}"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58388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7AA4D7-81B6-418F-A3CE-3D0740FBB9EB}" type="datetimeFigureOut">
              <a:rPr lang="en-GB" smtClean="0">
                <a:solidFill>
                  <a:prstClr val="black">
                    <a:tint val="75000"/>
                  </a:prstClr>
                </a:solidFill>
              </a:rPr>
              <a:pPr/>
              <a:t>18/07/2018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8A2267-051B-4527-933B-1CAE0F8F8D03}"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descr="C:\Users\Claudia\Desktop\logocrop.bmp"/>
          <p:cNvPicPr/>
          <p:nvPr userDrawn="1"/>
        </p:nvPicPr>
        <p:blipFill>
          <a:blip r:embed="rId2"/>
          <a:srcRect/>
          <a:stretch>
            <a:fillRect/>
          </a:stretch>
        </p:blipFill>
        <p:spPr bwMode="auto">
          <a:xfrm>
            <a:off x="9191035" y="8773474"/>
            <a:ext cx="3813767" cy="950903"/>
          </a:xfrm>
          <a:prstGeom prst="rect">
            <a:avLst/>
          </a:prstGeom>
          <a:noFill/>
          <a:ln w="9525">
            <a:noFill/>
            <a:miter lim="800000"/>
            <a:headEnd/>
            <a:tailEnd/>
          </a:ln>
        </p:spPr>
      </p:pic>
    </p:spTree>
    <p:extLst>
      <p:ext uri="{BB962C8B-B14F-4D97-AF65-F5344CB8AC3E}">
        <p14:creationId xmlns:p14="http://schemas.microsoft.com/office/powerpoint/2010/main" val="186369066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4267" b="1" cap="all"/>
            </a:lvl1pPr>
          </a:lstStyle>
          <a:p>
            <a:r>
              <a:rPr lang="en-US"/>
              <a:t>Click to edit Master title style</a:t>
            </a:r>
            <a:endParaRPr lang="en-GB"/>
          </a:p>
        </p:txBody>
      </p:sp>
      <p:sp>
        <p:nvSpPr>
          <p:cNvPr id="3" name="Text Placeholder 2"/>
          <p:cNvSpPr>
            <a:spLocks noGrp="1"/>
          </p:cNvSpPr>
          <p:nvPr>
            <p:ph type="body" idx="1"/>
          </p:nvPr>
        </p:nvSpPr>
        <p:spPr>
          <a:xfrm>
            <a:off x="1027290" y="4133992"/>
            <a:ext cx="11054080" cy="2133599"/>
          </a:xfrm>
        </p:spPr>
        <p:txBody>
          <a:bodyPr anchor="b"/>
          <a:lstStyle>
            <a:lvl1pPr marL="0" indent="0">
              <a:buNone/>
              <a:defRPr sz="2133">
                <a:solidFill>
                  <a:schemeClr val="tx1">
                    <a:tint val="75000"/>
                  </a:schemeClr>
                </a:solidFill>
              </a:defRPr>
            </a:lvl1pPr>
            <a:lvl2pPr marL="487672" indent="0">
              <a:buNone/>
              <a:defRPr sz="1920">
                <a:solidFill>
                  <a:schemeClr val="tx1">
                    <a:tint val="75000"/>
                  </a:schemeClr>
                </a:solidFill>
              </a:defRPr>
            </a:lvl2pPr>
            <a:lvl3pPr marL="975345" indent="0">
              <a:buNone/>
              <a:defRPr sz="1707">
                <a:solidFill>
                  <a:schemeClr val="tx1">
                    <a:tint val="75000"/>
                  </a:schemeClr>
                </a:solidFill>
              </a:defRPr>
            </a:lvl3pPr>
            <a:lvl4pPr marL="1463017" indent="0">
              <a:buNone/>
              <a:defRPr sz="1493">
                <a:solidFill>
                  <a:schemeClr val="tx1">
                    <a:tint val="75000"/>
                  </a:schemeClr>
                </a:solidFill>
              </a:defRPr>
            </a:lvl4pPr>
            <a:lvl5pPr marL="1950690" indent="0">
              <a:buNone/>
              <a:defRPr sz="1493">
                <a:solidFill>
                  <a:schemeClr val="tx1">
                    <a:tint val="75000"/>
                  </a:schemeClr>
                </a:solidFill>
              </a:defRPr>
            </a:lvl5pPr>
            <a:lvl6pPr marL="2438362" indent="0">
              <a:buNone/>
              <a:defRPr sz="1493">
                <a:solidFill>
                  <a:schemeClr val="tx1">
                    <a:tint val="75000"/>
                  </a:schemeClr>
                </a:solidFill>
              </a:defRPr>
            </a:lvl6pPr>
            <a:lvl7pPr marL="2926034" indent="0">
              <a:buNone/>
              <a:defRPr sz="1493">
                <a:solidFill>
                  <a:schemeClr val="tx1">
                    <a:tint val="75000"/>
                  </a:schemeClr>
                </a:solidFill>
              </a:defRPr>
            </a:lvl7pPr>
            <a:lvl8pPr marL="3413707" indent="0">
              <a:buNone/>
              <a:defRPr sz="1493">
                <a:solidFill>
                  <a:schemeClr val="tx1">
                    <a:tint val="75000"/>
                  </a:schemeClr>
                </a:solidFill>
              </a:defRPr>
            </a:lvl8pPr>
            <a:lvl9pPr marL="3901379"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AA4D7-81B6-418F-A3CE-3D0740FBB9EB}" type="datetimeFigureOut">
              <a:rPr lang="en-GB" smtClean="0">
                <a:solidFill>
                  <a:prstClr val="white">
                    <a:tint val="75000"/>
                  </a:prstClr>
                </a:solidFill>
              </a:rPr>
              <a:pPr/>
              <a:t>18/07/2018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38A2267-051B-4527-933B-1CAE0F8F8D03}"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2596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240" y="2275842"/>
            <a:ext cx="5743787" cy="6436925"/>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10773" y="2275842"/>
            <a:ext cx="5743787" cy="6436925"/>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7AA4D7-81B6-418F-A3CE-3D0740FBB9EB}" type="datetimeFigureOut">
              <a:rPr lang="en-GB" smtClean="0">
                <a:solidFill>
                  <a:prstClr val="black">
                    <a:tint val="75000"/>
                  </a:prstClr>
                </a:solidFill>
              </a:rPr>
              <a:pPr/>
              <a:t>18/07/2018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8A2267-051B-4527-933B-1CAE0F8F8D03}" type="slidenum">
              <a:rPr lang="en-GB" smtClean="0">
                <a:solidFill>
                  <a:prstClr val="black">
                    <a:tint val="75000"/>
                  </a:prstClr>
                </a:solidFill>
              </a:rPr>
              <a:pPr/>
              <a:t>‹#›</a:t>
            </a:fld>
            <a:endParaRPr lang="en-GB" dirty="0">
              <a:solidFill>
                <a:prstClr val="black">
                  <a:tint val="75000"/>
                </a:prstClr>
              </a:solidFill>
            </a:endParaRPr>
          </a:p>
        </p:txBody>
      </p:sp>
      <p:pic>
        <p:nvPicPr>
          <p:cNvPr id="9" name="Picture 8" descr="C:\Users\Claudia\Desktop\logocrop.bmp"/>
          <p:cNvPicPr/>
          <p:nvPr userDrawn="1"/>
        </p:nvPicPr>
        <p:blipFill>
          <a:blip r:embed="rId2"/>
          <a:srcRect/>
          <a:stretch>
            <a:fillRect/>
          </a:stretch>
        </p:blipFill>
        <p:spPr bwMode="auto">
          <a:xfrm>
            <a:off x="9191035" y="8773474"/>
            <a:ext cx="3813767" cy="950903"/>
          </a:xfrm>
          <a:prstGeom prst="rect">
            <a:avLst/>
          </a:prstGeom>
          <a:noFill/>
          <a:ln w="9525">
            <a:noFill/>
            <a:miter lim="800000"/>
            <a:headEnd/>
            <a:tailEnd/>
          </a:ln>
        </p:spPr>
      </p:pic>
    </p:spTree>
    <p:extLst>
      <p:ext uri="{BB962C8B-B14F-4D97-AF65-F5344CB8AC3E}">
        <p14:creationId xmlns:p14="http://schemas.microsoft.com/office/powerpoint/2010/main" val="20306322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703" r:id="rId4"/>
    <p:sldLayoutId id="2147483704" r:id="rId5"/>
  </p:sldLayoutIdLst>
  <mc:AlternateContent xmlns:mc="http://schemas.openxmlformats.org/markup-compatibility/2006" xmlns:p14="http://schemas.microsoft.com/office/powerpoint/2010/main">
    <mc:Choice Requires="p14">
      <p:transition spd="slow" p14:dur="1200">
        <p14:prism dir="u"/>
      </p:transition>
    </mc:Choice>
    <mc:Fallback xmlns="">
      <p:transition xmlns:p14="http://schemas.microsoft.com/office/powerpoint/2010/main" spd="slow">
        <p:fade/>
      </p:transition>
    </mc:Fallback>
  </mc:AlternateContent>
  <p:txStyles>
    <p:titleStyle>
      <a:lvl1pPr algn="l" rtl="0" eaLnBrk="0" fontAlgn="base" hangingPunct="0">
        <a:spcBef>
          <a:spcPct val="0"/>
        </a:spcBef>
        <a:spcAft>
          <a:spcPct val="0"/>
        </a:spcAft>
        <a:defRPr lang="en-US" sz="4400" b="1" dirty="0">
          <a:solidFill>
            <a:srgbClr val="FFFFFF"/>
          </a:solidFill>
          <a:effectLst>
            <a:outerShdw blurRad="50800" dist="38100" dir="2700000" algn="tl" rotWithShape="0">
              <a:srgbClr val="000000">
                <a:alpha val="43000"/>
              </a:srgbClr>
            </a:outerShdw>
          </a:effectLst>
          <a:latin typeface="Calibri"/>
          <a:ea typeface="ヒラギノ角ゴ ProN W3" charset="0"/>
          <a:cs typeface="Calibri"/>
          <a:sym typeface="Gill Sans"/>
        </a:defRPr>
      </a:lvl1pPr>
      <a:lvl2pPr algn="l" rtl="0" eaLnBrk="0" fontAlgn="base" hangingPunct="0">
        <a:spcBef>
          <a:spcPct val="0"/>
        </a:spcBef>
        <a:spcAft>
          <a:spcPct val="0"/>
        </a:spcAft>
        <a:defRPr sz="4400" b="1">
          <a:solidFill>
            <a:srgbClr val="FFFFFF"/>
          </a:solidFill>
          <a:latin typeface="Calibri" pitchFamily="34" charset="0"/>
          <a:ea typeface="ヒラギノ角ゴ ProN W3" charset="0"/>
          <a:cs typeface="Calibri" pitchFamily="34" charset="0"/>
          <a:sym typeface="Gill Sans"/>
        </a:defRPr>
      </a:lvl2pPr>
      <a:lvl3pPr algn="l" rtl="0" eaLnBrk="0" fontAlgn="base" hangingPunct="0">
        <a:spcBef>
          <a:spcPct val="0"/>
        </a:spcBef>
        <a:spcAft>
          <a:spcPct val="0"/>
        </a:spcAft>
        <a:defRPr sz="4400" b="1">
          <a:solidFill>
            <a:srgbClr val="FFFFFF"/>
          </a:solidFill>
          <a:latin typeface="Calibri" pitchFamily="34" charset="0"/>
          <a:ea typeface="ヒラギノ角ゴ ProN W3" charset="0"/>
          <a:cs typeface="Calibri" pitchFamily="34" charset="0"/>
          <a:sym typeface="Gill Sans"/>
        </a:defRPr>
      </a:lvl3pPr>
      <a:lvl4pPr algn="l" rtl="0" eaLnBrk="0" fontAlgn="base" hangingPunct="0">
        <a:spcBef>
          <a:spcPct val="0"/>
        </a:spcBef>
        <a:spcAft>
          <a:spcPct val="0"/>
        </a:spcAft>
        <a:defRPr sz="4400" b="1">
          <a:solidFill>
            <a:srgbClr val="FFFFFF"/>
          </a:solidFill>
          <a:latin typeface="Calibri" pitchFamily="34" charset="0"/>
          <a:ea typeface="ヒラギノ角ゴ ProN W3" charset="0"/>
          <a:cs typeface="Calibri" pitchFamily="34" charset="0"/>
          <a:sym typeface="Gill Sans"/>
        </a:defRPr>
      </a:lvl4pPr>
      <a:lvl5pPr algn="l" rtl="0" eaLnBrk="0" fontAlgn="base" hangingPunct="0">
        <a:spcBef>
          <a:spcPct val="0"/>
        </a:spcBef>
        <a:spcAft>
          <a:spcPct val="0"/>
        </a:spcAft>
        <a:defRPr sz="4400" b="1">
          <a:solidFill>
            <a:srgbClr val="FFFFFF"/>
          </a:solidFill>
          <a:latin typeface="Calibri" pitchFamily="34" charset="0"/>
          <a:ea typeface="ヒラギノ角ゴ ProN W3" charset="0"/>
          <a:cs typeface="Calibri" pitchFamily="34" charset="0"/>
          <a:sym typeface="Gill Sans"/>
        </a:defRPr>
      </a:lvl5pPr>
      <a:lvl6pPr marL="457152"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307"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4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612"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503238" indent="-503238" algn="l" rtl="0" eaLnBrk="0" fontAlgn="base" hangingPunct="0">
        <a:spcBef>
          <a:spcPct val="0"/>
        </a:spcBef>
        <a:spcAft>
          <a:spcPts val="1800"/>
        </a:spcAft>
        <a:buSzPct val="100000"/>
        <a:buFont typeface="Gill Sans"/>
        <a:buBlip>
          <a:blip r:embed="rId7"/>
        </a:buBlip>
        <a:defRPr lang="en-US" sz="3600" kern="1200" dirty="0">
          <a:solidFill>
            <a:srgbClr val="F2F2F2"/>
          </a:solidFill>
          <a:latin typeface="Calibri"/>
          <a:ea typeface="ヒラギノ角ゴ ProN W3" charset="0"/>
          <a:cs typeface="Calibri"/>
          <a:sym typeface="Gill Sans"/>
        </a:defRPr>
      </a:lvl1pPr>
      <a:lvl2pPr marL="1281113" indent="-569913" algn="l" rtl="0" eaLnBrk="0" fontAlgn="base" hangingPunct="0">
        <a:spcBef>
          <a:spcPct val="0"/>
        </a:spcBef>
        <a:spcAft>
          <a:spcPts val="600"/>
        </a:spcAft>
        <a:buClr>
          <a:srgbClr val="8AB227"/>
        </a:buClr>
        <a:buSzPct val="100000"/>
        <a:buFont typeface="Gill Sans"/>
        <a:buChar char="•"/>
        <a:defRPr sz="3000">
          <a:solidFill>
            <a:srgbClr val="F2F2F2"/>
          </a:solidFill>
          <a:latin typeface="+mn-lt"/>
          <a:ea typeface="ヒラギノ角ゴ ProN W3"/>
          <a:cs typeface="ヒラギノ角ゴ ProN W3"/>
          <a:sym typeface="Gill Sans"/>
        </a:defRPr>
      </a:lvl2pPr>
      <a:lvl3pPr marL="1725613" indent="-569913" algn="l" rtl="0" eaLnBrk="0" fontAlgn="base" hangingPunct="0">
        <a:spcBef>
          <a:spcPct val="0"/>
        </a:spcBef>
        <a:spcAft>
          <a:spcPts val="300"/>
        </a:spcAft>
        <a:buClr>
          <a:srgbClr val="8AB227"/>
        </a:buClr>
        <a:buSzPct val="100000"/>
        <a:buFont typeface="Gill Sans"/>
        <a:buChar char="•"/>
        <a:defRPr sz="2400">
          <a:solidFill>
            <a:srgbClr val="F2F2F2"/>
          </a:solidFill>
          <a:latin typeface="+mn-lt"/>
          <a:ea typeface="ヒラギノ角ゴ ProN W3"/>
          <a:cs typeface="ヒラギノ角ゴ ProN W3"/>
          <a:sym typeface="Gill Sans"/>
        </a:defRPr>
      </a:lvl3pPr>
      <a:lvl4pPr marL="2170113" indent="-569913" algn="l" rtl="0" eaLnBrk="0" fontAlgn="base" hangingPunct="0">
        <a:spcBef>
          <a:spcPct val="0"/>
        </a:spcBef>
        <a:spcAft>
          <a:spcPts val="1800"/>
        </a:spcAft>
        <a:buClr>
          <a:srgbClr val="8AB227"/>
        </a:buClr>
        <a:buSzPct val="100000"/>
        <a:buFont typeface="Gill Sans"/>
        <a:buChar char="•"/>
        <a:defRPr sz="3600">
          <a:solidFill>
            <a:srgbClr val="F2F2F2"/>
          </a:solidFill>
          <a:latin typeface="+mn-lt"/>
          <a:ea typeface="ヒラギノ角ゴ ProN W3"/>
          <a:cs typeface="ヒラギノ角ゴ ProN W3"/>
          <a:sym typeface="Gill Sans"/>
        </a:defRPr>
      </a:lvl4pPr>
      <a:lvl5pPr marL="2614613" indent="-569913" algn="l" rtl="0" eaLnBrk="0" fontAlgn="base" hangingPunct="0">
        <a:spcBef>
          <a:spcPct val="0"/>
        </a:spcBef>
        <a:spcAft>
          <a:spcPts val="1800"/>
        </a:spcAft>
        <a:buClr>
          <a:srgbClr val="8AB227"/>
        </a:buClr>
        <a:buSzPct val="100000"/>
        <a:buFont typeface="Gill Sans"/>
        <a:buChar char="•"/>
        <a:defRPr sz="3600">
          <a:solidFill>
            <a:srgbClr val="F2F2F2"/>
          </a:solidFill>
          <a:latin typeface="+mn-lt"/>
          <a:ea typeface="ヒラギノ角ゴ ProN W3"/>
          <a:cs typeface="ヒラギノ角ゴ ProN W3"/>
          <a:sym typeface="Gill Sans"/>
        </a:defRPr>
      </a:lvl5pPr>
      <a:lvl6pPr marL="3073085" indent="-571441"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6pPr>
      <a:lvl7pPr marL="3530239" indent="-571441"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7pPr>
      <a:lvl8pPr marL="3987392" indent="-571441"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8pPr>
      <a:lvl9pPr marL="4444546" indent="-571441"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7" algn="l" defTabSz="457152" rtl="0" eaLnBrk="1" latinLnBrk="0" hangingPunct="1">
        <a:defRPr sz="1800" kern="1200">
          <a:solidFill>
            <a:schemeClr val="tx1"/>
          </a:solidFill>
          <a:latin typeface="+mn-lt"/>
          <a:ea typeface="+mn-ea"/>
          <a:cs typeface="+mn-cs"/>
        </a:defRPr>
      </a:lvl3pPr>
      <a:lvl4pPr marL="1371460" algn="l" defTabSz="457152" rtl="0" eaLnBrk="1" latinLnBrk="0" hangingPunct="1">
        <a:defRPr sz="1800" kern="1200">
          <a:solidFill>
            <a:schemeClr val="tx1"/>
          </a:solidFill>
          <a:latin typeface="+mn-lt"/>
          <a:ea typeface="+mn-ea"/>
          <a:cs typeface="+mn-cs"/>
        </a:defRPr>
      </a:lvl4pPr>
      <a:lvl5pPr marL="1828612" algn="l" defTabSz="457152" rtl="0" eaLnBrk="1" latinLnBrk="0" hangingPunct="1">
        <a:defRPr sz="1800" kern="1200">
          <a:solidFill>
            <a:schemeClr val="tx1"/>
          </a:solidFill>
          <a:latin typeface="+mn-lt"/>
          <a:ea typeface="+mn-ea"/>
          <a:cs typeface="+mn-cs"/>
        </a:defRPr>
      </a:lvl5pPr>
      <a:lvl6pPr marL="2285767" algn="l" defTabSz="457152" rtl="0" eaLnBrk="1" latinLnBrk="0" hangingPunct="1">
        <a:defRPr sz="1800" kern="1200">
          <a:solidFill>
            <a:schemeClr val="tx1"/>
          </a:solidFill>
          <a:latin typeface="+mn-lt"/>
          <a:ea typeface="+mn-ea"/>
          <a:cs typeface="+mn-cs"/>
        </a:defRPr>
      </a:lvl6pPr>
      <a:lvl7pPr marL="2742919" algn="l" defTabSz="457152" rtl="0" eaLnBrk="1" latinLnBrk="0" hangingPunct="1">
        <a:defRPr sz="1800" kern="1200">
          <a:solidFill>
            <a:schemeClr val="tx1"/>
          </a:solidFill>
          <a:latin typeface="+mn-lt"/>
          <a:ea typeface="+mn-ea"/>
          <a:cs typeface="+mn-cs"/>
        </a:defRPr>
      </a:lvl7pPr>
      <a:lvl8pPr marL="3200072" algn="l" defTabSz="457152" rtl="0" eaLnBrk="1" latinLnBrk="0" hangingPunct="1">
        <a:defRPr sz="1800" kern="1200">
          <a:solidFill>
            <a:schemeClr val="tx1"/>
          </a:solidFill>
          <a:latin typeface="+mn-lt"/>
          <a:ea typeface="+mn-ea"/>
          <a:cs typeface="+mn-cs"/>
        </a:defRPr>
      </a:lvl8pPr>
      <a:lvl9pPr marL="3657226" algn="l" defTabSz="45715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7"/>
            <a:ext cx="11704320" cy="16256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50240" y="2275842"/>
            <a:ext cx="11704320" cy="6436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50240" y="9040143"/>
            <a:ext cx="3034453" cy="519289"/>
          </a:xfrm>
          <a:prstGeom prst="rect">
            <a:avLst/>
          </a:prstGeom>
        </p:spPr>
        <p:txBody>
          <a:bodyPr vert="horz" lIns="91440" tIns="45720" rIns="91440" bIns="45720" rtlCol="0" anchor="ctr"/>
          <a:lstStyle>
            <a:lvl1pPr algn="l">
              <a:defRPr sz="1280">
                <a:solidFill>
                  <a:schemeClr val="tx1">
                    <a:tint val="75000"/>
                  </a:schemeClr>
                </a:solidFill>
              </a:defRPr>
            </a:lvl1pPr>
          </a:lstStyle>
          <a:p>
            <a:pPr>
              <a:buClrTx/>
              <a:buFontTx/>
              <a:buNone/>
            </a:pPr>
            <a:fld id="{317AA4D7-81B6-418F-A3CE-3D0740FBB9EB}" type="datetimeFigureOut">
              <a:rPr lang="en-GB" kern="1200" smtClean="0">
                <a:solidFill>
                  <a:prstClr val="white">
                    <a:tint val="75000"/>
                  </a:prstClr>
                </a:solidFill>
                <a:latin typeface="Trebuchet MS"/>
                <a:ea typeface="+mn-ea"/>
                <a:cs typeface="+mn-cs"/>
              </a:rPr>
              <a:pPr>
                <a:buClrTx/>
                <a:buFontTx/>
                <a:buNone/>
              </a:pPr>
              <a:t>18/07/2018</a:t>
            </a:fld>
            <a:endParaRPr lang="en-GB" kern="1200" dirty="0">
              <a:solidFill>
                <a:prstClr val="white">
                  <a:tint val="75000"/>
                </a:prstClr>
              </a:solidFill>
              <a:latin typeface="Trebuchet MS"/>
              <a:ea typeface="+mn-ea"/>
              <a:cs typeface="+mn-cs"/>
            </a:endParaRPr>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pPr>
              <a:buClrTx/>
              <a:buFontTx/>
              <a:buNone/>
            </a:pPr>
            <a:endParaRPr lang="en-GB" kern="1200" dirty="0">
              <a:solidFill>
                <a:prstClr val="white">
                  <a:tint val="75000"/>
                </a:prstClr>
              </a:solidFill>
              <a:latin typeface="Trebuchet MS"/>
              <a:ea typeface="+mn-ea"/>
              <a:cs typeface="+mn-cs"/>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a:buClrTx/>
              <a:buFontTx/>
              <a:buNone/>
            </a:pPr>
            <a:fld id="{E38A2267-051B-4527-933B-1CAE0F8F8D03}" type="slidenum">
              <a:rPr lang="en-GB" kern="1200" smtClean="0">
                <a:solidFill>
                  <a:prstClr val="white">
                    <a:tint val="75000"/>
                  </a:prstClr>
                </a:solidFill>
                <a:latin typeface="Trebuchet MS"/>
                <a:ea typeface="+mn-ea"/>
                <a:cs typeface="+mn-cs"/>
              </a:rPr>
              <a:pPr>
                <a:buClrTx/>
                <a:buFontTx/>
                <a:buNone/>
              </a:pPr>
              <a:t>‹#›</a:t>
            </a:fld>
            <a:endParaRPr lang="en-GB" kern="1200" dirty="0">
              <a:solidFill>
                <a:prstClr val="white">
                  <a:tint val="75000"/>
                </a:prstClr>
              </a:solidFill>
              <a:latin typeface="Trebuchet MS"/>
              <a:ea typeface="+mn-ea"/>
              <a:cs typeface="+mn-cs"/>
            </a:endParaRPr>
          </a:p>
        </p:txBody>
      </p:sp>
    </p:spTree>
    <p:extLst>
      <p:ext uri="{BB962C8B-B14F-4D97-AF65-F5344CB8AC3E}">
        <p14:creationId xmlns:p14="http://schemas.microsoft.com/office/powerpoint/2010/main" val="3400122537"/>
      </p:ext>
    </p:extLst>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975345" rtl="0" eaLnBrk="1" latinLnBrk="0" hangingPunct="1">
        <a:spcBef>
          <a:spcPct val="0"/>
        </a:spcBef>
        <a:buNone/>
        <a:defRPr sz="4693" kern="1200">
          <a:solidFill>
            <a:schemeClr val="tx1"/>
          </a:solidFill>
          <a:latin typeface="+mj-lt"/>
          <a:ea typeface="+mj-ea"/>
          <a:cs typeface="+mj-cs"/>
        </a:defRPr>
      </a:lvl1pPr>
    </p:titleStyle>
    <p:bodyStyle>
      <a:lvl1pPr marL="365754" indent="-365754" algn="l" defTabSz="975345" rtl="0" eaLnBrk="1" latinLnBrk="0" hangingPunct="1">
        <a:spcBef>
          <a:spcPct val="20000"/>
        </a:spcBef>
        <a:buFont typeface="Arial" pitchFamily="34" charset="0"/>
        <a:buChar char="•"/>
        <a:defRPr sz="3413" kern="1200">
          <a:solidFill>
            <a:schemeClr val="tx1"/>
          </a:solidFill>
          <a:latin typeface="+mn-lt"/>
          <a:ea typeface="+mn-ea"/>
          <a:cs typeface="+mn-cs"/>
        </a:defRPr>
      </a:lvl1pPr>
      <a:lvl2pPr marL="792468" indent="-304796" algn="l" defTabSz="975345" rtl="0" eaLnBrk="1" latinLnBrk="0" hangingPunct="1">
        <a:spcBef>
          <a:spcPct val="20000"/>
        </a:spcBef>
        <a:buFont typeface="Arial" pitchFamily="34" charset="0"/>
        <a:buChar char="–"/>
        <a:defRPr sz="2987" kern="1200">
          <a:solidFill>
            <a:schemeClr val="tx1"/>
          </a:solidFill>
          <a:latin typeface="+mn-lt"/>
          <a:ea typeface="+mn-ea"/>
          <a:cs typeface="+mn-cs"/>
        </a:defRPr>
      </a:lvl2pPr>
      <a:lvl3pPr marL="1219181" indent="-243836" algn="l" defTabSz="975345" rtl="0" eaLnBrk="1" latinLnBrk="0" hangingPunct="1">
        <a:spcBef>
          <a:spcPct val="20000"/>
        </a:spcBef>
        <a:buFont typeface="Arial" pitchFamily="34" charset="0"/>
        <a:buChar char="•"/>
        <a:defRPr sz="2560" kern="1200">
          <a:solidFill>
            <a:schemeClr val="tx1"/>
          </a:solidFill>
          <a:latin typeface="+mn-lt"/>
          <a:ea typeface="+mn-ea"/>
          <a:cs typeface="+mn-cs"/>
        </a:defRPr>
      </a:lvl3pPr>
      <a:lvl4pPr marL="1706853" indent="-243836" algn="l" defTabSz="975345" rtl="0" eaLnBrk="1" latinLnBrk="0" hangingPunct="1">
        <a:spcBef>
          <a:spcPct val="20000"/>
        </a:spcBef>
        <a:buFont typeface="Arial" pitchFamily="34" charset="0"/>
        <a:buChar char="–"/>
        <a:defRPr sz="2133" kern="1200">
          <a:solidFill>
            <a:schemeClr val="tx1"/>
          </a:solidFill>
          <a:latin typeface="+mn-lt"/>
          <a:ea typeface="+mn-ea"/>
          <a:cs typeface="+mn-cs"/>
        </a:defRPr>
      </a:lvl4pPr>
      <a:lvl5pPr marL="2194526" indent="-243836" algn="l" defTabSz="975345" rtl="0" eaLnBrk="1" latinLnBrk="0" hangingPunct="1">
        <a:spcBef>
          <a:spcPct val="20000"/>
        </a:spcBef>
        <a:buFont typeface="Arial" pitchFamily="34" charset="0"/>
        <a:buChar char="»"/>
        <a:defRPr sz="2133" kern="1200">
          <a:solidFill>
            <a:schemeClr val="tx1"/>
          </a:solidFill>
          <a:latin typeface="+mn-lt"/>
          <a:ea typeface="+mn-ea"/>
          <a:cs typeface="+mn-cs"/>
        </a:defRPr>
      </a:lvl5pPr>
      <a:lvl6pPr marL="2682198" indent="-243836" algn="l" defTabSz="975345"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69870" indent="-243836" algn="l" defTabSz="975345"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543" indent="-243836" algn="l" defTabSz="975345"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5215" indent="-243836" algn="l" defTabSz="975345"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43307" y="843899"/>
            <a:ext cx="12118187" cy="1086009"/>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443307" y="2185434"/>
            <a:ext cx="12118187" cy="643072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1933489" y="8616141"/>
            <a:ext cx="780373" cy="746382"/>
          </a:xfrm>
          <a:prstGeom prst="rect">
            <a:avLst/>
          </a:prstGeom>
          <a:noFill/>
          <a:ln>
            <a:noFill/>
          </a:ln>
        </p:spPr>
        <p:txBody>
          <a:bodyPr spcFirstLastPara="1" wrap="square" lIns="91425" tIns="91425" rIns="91425" bIns="91425" anchor="ctr" anchorCtr="0">
            <a:noAutofit/>
          </a:bodyPr>
          <a:lstStyle>
            <a:lvl1pPr lvl="0" algn="r">
              <a:buNone/>
              <a:defRPr sz="1422">
                <a:solidFill>
                  <a:schemeClr val="dk2"/>
                </a:solidFill>
                <a:latin typeface="Nunito"/>
                <a:ea typeface="Nunito"/>
                <a:cs typeface="Nunito"/>
                <a:sym typeface="Nunito"/>
              </a:defRPr>
            </a:lvl1pPr>
            <a:lvl2pPr lvl="1" algn="r">
              <a:buNone/>
              <a:defRPr sz="1422">
                <a:solidFill>
                  <a:schemeClr val="dk2"/>
                </a:solidFill>
                <a:latin typeface="Nunito"/>
                <a:ea typeface="Nunito"/>
                <a:cs typeface="Nunito"/>
                <a:sym typeface="Nunito"/>
              </a:defRPr>
            </a:lvl2pPr>
            <a:lvl3pPr lvl="2" algn="r">
              <a:buNone/>
              <a:defRPr sz="1422">
                <a:solidFill>
                  <a:schemeClr val="dk2"/>
                </a:solidFill>
                <a:latin typeface="Nunito"/>
                <a:ea typeface="Nunito"/>
                <a:cs typeface="Nunito"/>
                <a:sym typeface="Nunito"/>
              </a:defRPr>
            </a:lvl3pPr>
            <a:lvl4pPr lvl="3" algn="r">
              <a:buNone/>
              <a:defRPr sz="1422">
                <a:solidFill>
                  <a:schemeClr val="dk2"/>
                </a:solidFill>
                <a:latin typeface="Nunito"/>
                <a:ea typeface="Nunito"/>
                <a:cs typeface="Nunito"/>
                <a:sym typeface="Nunito"/>
              </a:defRPr>
            </a:lvl4pPr>
            <a:lvl5pPr lvl="4" algn="r">
              <a:buNone/>
              <a:defRPr sz="1422">
                <a:solidFill>
                  <a:schemeClr val="dk2"/>
                </a:solidFill>
                <a:latin typeface="Nunito"/>
                <a:ea typeface="Nunito"/>
                <a:cs typeface="Nunito"/>
                <a:sym typeface="Nunito"/>
              </a:defRPr>
            </a:lvl5pPr>
            <a:lvl6pPr lvl="5" algn="r">
              <a:buNone/>
              <a:defRPr sz="1422">
                <a:solidFill>
                  <a:schemeClr val="dk2"/>
                </a:solidFill>
                <a:latin typeface="Nunito"/>
                <a:ea typeface="Nunito"/>
                <a:cs typeface="Nunito"/>
                <a:sym typeface="Nunito"/>
              </a:defRPr>
            </a:lvl6pPr>
            <a:lvl7pPr lvl="6" algn="r">
              <a:buNone/>
              <a:defRPr sz="1422">
                <a:solidFill>
                  <a:schemeClr val="dk2"/>
                </a:solidFill>
                <a:latin typeface="Nunito"/>
                <a:ea typeface="Nunito"/>
                <a:cs typeface="Nunito"/>
                <a:sym typeface="Nunito"/>
              </a:defRPr>
            </a:lvl7pPr>
            <a:lvl8pPr lvl="7" algn="r">
              <a:buNone/>
              <a:defRPr sz="1422">
                <a:solidFill>
                  <a:schemeClr val="dk2"/>
                </a:solidFill>
                <a:latin typeface="Nunito"/>
                <a:ea typeface="Nunito"/>
                <a:cs typeface="Nunito"/>
                <a:sym typeface="Nunito"/>
              </a:defRPr>
            </a:lvl8pPr>
            <a:lvl9pPr lvl="8" algn="r">
              <a:buNone/>
              <a:defRPr sz="1422">
                <a:solidFill>
                  <a:schemeClr val="dk2"/>
                </a:solidFill>
                <a:latin typeface="Nunito"/>
                <a:ea typeface="Nunito"/>
                <a:cs typeface="Nunito"/>
                <a:sym typeface="Nunito"/>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80379271"/>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0240" y="390597"/>
            <a:ext cx="11704320" cy="102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650240" y="2275841"/>
            <a:ext cx="11704320" cy="608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9" name="Text Box 10"/>
          <p:cNvSpPr txBox="1">
            <a:spLocks noChangeArrowheads="1"/>
          </p:cNvSpPr>
          <p:nvPr userDrawn="1"/>
        </p:nvSpPr>
        <p:spPr bwMode="auto">
          <a:xfrm>
            <a:off x="9703929" y="9177867"/>
            <a:ext cx="1745263" cy="23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GB" sz="1422"/>
              <a:t>Page </a:t>
            </a:r>
            <a:fld id="{11445955-3943-604A-BAEA-1F12B366F37D}" type="slidenum">
              <a:rPr lang="en-GB" sz="1422"/>
              <a:pPr eaLnBrk="1" hangingPunct="1">
                <a:spcBef>
                  <a:spcPct val="50000"/>
                </a:spcBef>
              </a:pPr>
              <a:t>‹#›</a:t>
            </a:fld>
            <a:endParaRPr lang="en-GB" sz="1422"/>
          </a:p>
        </p:txBody>
      </p:sp>
      <p:pic>
        <p:nvPicPr>
          <p:cNvPr id="2" name="Picture 7" descr="Black logo_060212"/>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1668196" y="8541174"/>
            <a:ext cx="853440" cy="94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79667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eaLnBrk="0" fontAlgn="base" hangingPunct="0">
        <a:spcBef>
          <a:spcPct val="0"/>
        </a:spcBef>
        <a:spcAft>
          <a:spcPct val="0"/>
        </a:spcAft>
        <a:defRPr sz="4978"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4978"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4978"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4978"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4978" b="1">
          <a:solidFill>
            <a:srgbClr val="61A534"/>
          </a:solidFill>
          <a:latin typeface="Arial" charset="0"/>
          <a:ea typeface="ＭＳ Ｐゴシック" charset="0"/>
          <a:cs typeface="ＭＳ Ｐゴシック" charset="0"/>
        </a:defRPr>
      </a:lvl5pPr>
      <a:lvl6pPr marL="650230" algn="l" rtl="0" fontAlgn="base">
        <a:spcBef>
          <a:spcPct val="0"/>
        </a:spcBef>
        <a:spcAft>
          <a:spcPct val="0"/>
        </a:spcAft>
        <a:defRPr sz="4978" b="1">
          <a:solidFill>
            <a:srgbClr val="61A534"/>
          </a:solidFill>
          <a:latin typeface="Arial" charset="0"/>
        </a:defRPr>
      </a:lvl6pPr>
      <a:lvl7pPr marL="1300460" algn="l" rtl="0" fontAlgn="base">
        <a:spcBef>
          <a:spcPct val="0"/>
        </a:spcBef>
        <a:spcAft>
          <a:spcPct val="0"/>
        </a:spcAft>
        <a:defRPr sz="4978" b="1">
          <a:solidFill>
            <a:srgbClr val="61A534"/>
          </a:solidFill>
          <a:latin typeface="Arial" charset="0"/>
        </a:defRPr>
      </a:lvl7pPr>
      <a:lvl8pPr marL="1950690" algn="l" rtl="0" fontAlgn="base">
        <a:spcBef>
          <a:spcPct val="0"/>
        </a:spcBef>
        <a:spcAft>
          <a:spcPct val="0"/>
        </a:spcAft>
        <a:defRPr sz="4978" b="1">
          <a:solidFill>
            <a:srgbClr val="61A534"/>
          </a:solidFill>
          <a:latin typeface="Arial" charset="0"/>
        </a:defRPr>
      </a:lvl8pPr>
      <a:lvl9pPr marL="2600919" algn="l" rtl="0" fontAlgn="base">
        <a:spcBef>
          <a:spcPct val="0"/>
        </a:spcBef>
        <a:spcAft>
          <a:spcPct val="0"/>
        </a:spcAft>
        <a:defRPr sz="4978" b="1">
          <a:solidFill>
            <a:srgbClr val="61A534"/>
          </a:solidFill>
          <a:latin typeface="Arial" charset="0"/>
        </a:defRPr>
      </a:lvl9pPr>
    </p:titleStyle>
    <p:bodyStyle>
      <a:lvl1pPr marL="487672" indent="-487672" algn="l" rtl="0" eaLnBrk="0" fontAlgn="base" hangingPunct="0">
        <a:spcBef>
          <a:spcPts val="1280"/>
        </a:spcBef>
        <a:spcAft>
          <a:spcPct val="0"/>
        </a:spcAft>
        <a:buChar char="•"/>
        <a:defRPr sz="3129">
          <a:solidFill>
            <a:schemeClr val="tx1"/>
          </a:solidFill>
          <a:latin typeface="+mn-lt"/>
          <a:ea typeface="ＭＳ Ｐゴシック" charset="0"/>
          <a:cs typeface="ＭＳ Ｐゴシック" charset="0"/>
        </a:defRPr>
      </a:lvl1pPr>
      <a:lvl2pPr marL="1056623" indent="-406394" algn="l" rtl="0" eaLnBrk="0" fontAlgn="base" hangingPunct="0">
        <a:spcBef>
          <a:spcPct val="20000"/>
        </a:spcBef>
        <a:spcAft>
          <a:spcPct val="0"/>
        </a:spcAft>
        <a:buChar char="•"/>
        <a:defRPr>
          <a:solidFill>
            <a:schemeClr val="tx1"/>
          </a:solidFill>
          <a:latin typeface="+mn-lt"/>
          <a:ea typeface="ＭＳ Ｐゴシック" charset="0"/>
        </a:defRPr>
      </a:lvl2pPr>
      <a:lvl3pPr marL="1625575" indent="-325115" algn="l" rtl="0" eaLnBrk="0" fontAlgn="base" hangingPunct="0">
        <a:spcBef>
          <a:spcPct val="20000"/>
        </a:spcBef>
        <a:spcAft>
          <a:spcPct val="0"/>
        </a:spcAft>
        <a:buChar char="•"/>
        <a:defRPr>
          <a:solidFill>
            <a:schemeClr val="tx1"/>
          </a:solidFill>
          <a:latin typeface="+mn-lt"/>
          <a:ea typeface="ＭＳ Ｐゴシック" charset="0"/>
        </a:defRPr>
      </a:lvl3pPr>
      <a:lvl4pPr marL="2275804" indent="-325115" algn="l" rtl="0" eaLnBrk="0" fontAlgn="base" hangingPunct="0">
        <a:spcBef>
          <a:spcPct val="20000"/>
        </a:spcBef>
        <a:spcAft>
          <a:spcPct val="0"/>
        </a:spcAft>
        <a:buChar char="•"/>
        <a:defRPr>
          <a:solidFill>
            <a:schemeClr val="tx1"/>
          </a:solidFill>
          <a:latin typeface="+mn-lt"/>
          <a:ea typeface="ＭＳ Ｐゴシック" charset="0"/>
        </a:defRPr>
      </a:lvl4pPr>
      <a:lvl5pPr marL="2926034" indent="-325115" algn="l" rtl="0" eaLnBrk="0" fontAlgn="base" hangingPunct="0">
        <a:spcBef>
          <a:spcPct val="20000"/>
        </a:spcBef>
        <a:spcAft>
          <a:spcPct val="0"/>
        </a:spcAft>
        <a:buChar char="•"/>
        <a:defRPr>
          <a:solidFill>
            <a:schemeClr val="tx1"/>
          </a:solidFill>
          <a:latin typeface="+mn-lt"/>
          <a:ea typeface="ＭＳ Ｐゴシック" charset="0"/>
        </a:defRPr>
      </a:lvl5pPr>
      <a:lvl6pPr marL="3576264" indent="-325115" algn="l" rtl="0" fontAlgn="base">
        <a:spcBef>
          <a:spcPct val="20000"/>
        </a:spcBef>
        <a:spcAft>
          <a:spcPct val="0"/>
        </a:spcAft>
        <a:buChar char="•"/>
        <a:defRPr>
          <a:solidFill>
            <a:schemeClr val="tx1"/>
          </a:solidFill>
          <a:latin typeface="+mn-lt"/>
        </a:defRPr>
      </a:lvl6pPr>
      <a:lvl7pPr marL="4226494" indent="-325115" algn="l" rtl="0" fontAlgn="base">
        <a:spcBef>
          <a:spcPct val="20000"/>
        </a:spcBef>
        <a:spcAft>
          <a:spcPct val="0"/>
        </a:spcAft>
        <a:buChar char="•"/>
        <a:defRPr>
          <a:solidFill>
            <a:schemeClr val="tx1"/>
          </a:solidFill>
          <a:latin typeface="+mn-lt"/>
        </a:defRPr>
      </a:lvl7pPr>
      <a:lvl8pPr marL="4876724" indent="-325115" algn="l" rtl="0" fontAlgn="base">
        <a:spcBef>
          <a:spcPct val="20000"/>
        </a:spcBef>
        <a:spcAft>
          <a:spcPct val="0"/>
        </a:spcAft>
        <a:buChar char="•"/>
        <a:defRPr>
          <a:solidFill>
            <a:schemeClr val="tx1"/>
          </a:solidFill>
          <a:latin typeface="+mn-lt"/>
        </a:defRPr>
      </a:lvl8pPr>
      <a:lvl9pPr marL="5526954" indent="-325115" algn="l" rtl="0" fontAlgn="base">
        <a:spcBef>
          <a:spcPct val="20000"/>
        </a:spcBef>
        <a:spcAft>
          <a:spcPct val="0"/>
        </a:spcAft>
        <a:buChar char="•"/>
        <a:defRPr>
          <a:solidFill>
            <a:schemeClr val="tx1"/>
          </a:solidFill>
          <a:latin typeface="+mn-lt"/>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43307" y="843899"/>
            <a:ext cx="12118187" cy="1086009"/>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443307" y="2185434"/>
            <a:ext cx="12118187" cy="643072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1933489" y="8616141"/>
            <a:ext cx="780373" cy="746382"/>
          </a:xfrm>
          <a:prstGeom prst="rect">
            <a:avLst/>
          </a:prstGeom>
          <a:noFill/>
          <a:ln>
            <a:noFill/>
          </a:ln>
        </p:spPr>
        <p:txBody>
          <a:bodyPr spcFirstLastPara="1" wrap="square" lIns="91425" tIns="91425" rIns="91425" bIns="91425" anchor="ctr" anchorCtr="0">
            <a:noAutofit/>
          </a:bodyPr>
          <a:lstStyle>
            <a:lvl1pPr lvl="0" algn="r">
              <a:buNone/>
              <a:defRPr sz="1422">
                <a:solidFill>
                  <a:schemeClr val="dk2"/>
                </a:solidFill>
                <a:latin typeface="Nunito"/>
                <a:ea typeface="Nunito"/>
                <a:cs typeface="Nunito"/>
                <a:sym typeface="Nunito"/>
              </a:defRPr>
            </a:lvl1pPr>
            <a:lvl2pPr lvl="1" algn="r">
              <a:buNone/>
              <a:defRPr sz="1422">
                <a:solidFill>
                  <a:schemeClr val="dk2"/>
                </a:solidFill>
                <a:latin typeface="Nunito"/>
                <a:ea typeface="Nunito"/>
                <a:cs typeface="Nunito"/>
                <a:sym typeface="Nunito"/>
              </a:defRPr>
            </a:lvl2pPr>
            <a:lvl3pPr lvl="2" algn="r">
              <a:buNone/>
              <a:defRPr sz="1422">
                <a:solidFill>
                  <a:schemeClr val="dk2"/>
                </a:solidFill>
                <a:latin typeface="Nunito"/>
                <a:ea typeface="Nunito"/>
                <a:cs typeface="Nunito"/>
                <a:sym typeface="Nunito"/>
              </a:defRPr>
            </a:lvl3pPr>
            <a:lvl4pPr lvl="3" algn="r">
              <a:buNone/>
              <a:defRPr sz="1422">
                <a:solidFill>
                  <a:schemeClr val="dk2"/>
                </a:solidFill>
                <a:latin typeface="Nunito"/>
                <a:ea typeface="Nunito"/>
                <a:cs typeface="Nunito"/>
                <a:sym typeface="Nunito"/>
              </a:defRPr>
            </a:lvl4pPr>
            <a:lvl5pPr lvl="4" algn="r">
              <a:buNone/>
              <a:defRPr sz="1422">
                <a:solidFill>
                  <a:schemeClr val="dk2"/>
                </a:solidFill>
                <a:latin typeface="Nunito"/>
                <a:ea typeface="Nunito"/>
                <a:cs typeface="Nunito"/>
                <a:sym typeface="Nunito"/>
              </a:defRPr>
            </a:lvl5pPr>
            <a:lvl6pPr lvl="5" algn="r">
              <a:buNone/>
              <a:defRPr sz="1422">
                <a:solidFill>
                  <a:schemeClr val="dk2"/>
                </a:solidFill>
                <a:latin typeface="Nunito"/>
                <a:ea typeface="Nunito"/>
                <a:cs typeface="Nunito"/>
                <a:sym typeface="Nunito"/>
              </a:defRPr>
            </a:lvl6pPr>
            <a:lvl7pPr lvl="6" algn="r">
              <a:buNone/>
              <a:defRPr sz="1422">
                <a:solidFill>
                  <a:schemeClr val="dk2"/>
                </a:solidFill>
                <a:latin typeface="Nunito"/>
                <a:ea typeface="Nunito"/>
                <a:cs typeface="Nunito"/>
                <a:sym typeface="Nunito"/>
              </a:defRPr>
            </a:lvl7pPr>
            <a:lvl8pPr lvl="7" algn="r">
              <a:buNone/>
              <a:defRPr sz="1422">
                <a:solidFill>
                  <a:schemeClr val="dk2"/>
                </a:solidFill>
                <a:latin typeface="Nunito"/>
                <a:ea typeface="Nunito"/>
                <a:cs typeface="Nunito"/>
                <a:sym typeface="Nunito"/>
              </a:defRPr>
            </a:lvl8pPr>
            <a:lvl9pPr lvl="8" algn="r">
              <a:buNone/>
              <a:defRPr sz="1422">
                <a:solidFill>
                  <a:schemeClr val="dk2"/>
                </a:solidFill>
                <a:latin typeface="Nunito"/>
                <a:ea typeface="Nunito"/>
                <a:cs typeface="Nunito"/>
                <a:sym typeface="Nunito"/>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786457940"/>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projectsportal.afdb.org/dataportal/?lang=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https://mapafrica.afdb.or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omments" Target="../comments/commen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1C007B-957E-4DA6-A5F9-5532D6E94B9D}"/>
              </a:ext>
            </a:extLst>
          </p:cNvPr>
          <p:cNvSpPr txBox="1"/>
          <p:nvPr/>
        </p:nvSpPr>
        <p:spPr>
          <a:xfrm>
            <a:off x="-338360" y="7469088"/>
            <a:ext cx="12961440" cy="2523768"/>
          </a:xfrm>
          <a:prstGeom prst="rect">
            <a:avLst/>
          </a:prstGeom>
          <a:noFill/>
        </p:spPr>
        <p:txBody>
          <a:bodyPr wrap="square" rtlCol="0">
            <a:spAutoFit/>
          </a:bodyPr>
          <a:lstStyle/>
          <a:p>
            <a:pPr algn="r"/>
            <a:r>
              <a:rPr lang="en-US" sz="11500" dirty="0">
                <a:latin typeface="Haettenschweiler" panose="020B0706040902060204" pitchFamily="34" charset="0"/>
              </a:rPr>
              <a:t>IATI Data in Use</a:t>
            </a:r>
          </a:p>
          <a:p>
            <a:pPr algn="r"/>
            <a:endParaRPr lang="en-US" b="1" dirty="0"/>
          </a:p>
        </p:txBody>
      </p:sp>
    </p:spTree>
    <p:extLst>
      <p:ext uri="{BB962C8B-B14F-4D97-AF65-F5344CB8AC3E}">
        <p14:creationId xmlns:p14="http://schemas.microsoft.com/office/powerpoint/2010/main" val="759083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Picture 2" descr="https://lh3.googleusercontent.com/powl8fZGhJefLr_Oz8e7Ct0zJ_TVrnLLaYgRkuaE__fywNmJ8JuB3chE6ZGQaPOylNGckzQeWTVLOlQs1rGzy1mCcBQIycEcBBCRLdHga0gB-ubKEzCoZH4tNwJrt_CjXefX0fjWcHBntHWPaqRqlSDyuUrsNOWe97DtgS-Bna_ue1csrIlLDp1EosGHMg85OV9AbdwJXdA0UUsWujSO1hOV6o8GAg1wuQoMyFkClvReM5n0WXUqnoDWal_Ya4wUp26KwKSSf_G2DiVeZqzO7YQGq1NR2ElQvGVKtE7fv6G9yrhswpTfiofkSE9qzc7lTfY4tiY7rdyuojkAPLsTMr2C6xF0zCqY0ltoYGmCtYKUUFo1C3g8ag99Ok8gghhUwQghZEUVUY0W249Gn8jQESSUSjtSrgds5gVBK-e4EjcFVYw-A2eh1UV5Gcki1D_FQiu05ABOHDUPPqYToEBYdTukFTXX3eWzGtJKXKWIUKab-A4qF-oFSjUSmy3md0YmO7DaEZbQQD6xIUpQrynmRDgpCKsPhfyzoAPxDZuOQrP6x8frSoHiQvVTBiP8CetqEajg2ctpUR6WRJSZeZTJnwSk8DaOgCxkrpCdjNLxAmmZuF45ZfkJQasy9Ff6eEVRpRJQiMPxQTZtKdTbX5ju1QHg4_qO5E9OZA=w1435-h958-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3025784" cy="9726004"/>
          </a:xfrm>
          <a:prstGeom prst="rect">
            <a:avLst/>
          </a:prstGeom>
          <a:noFill/>
          <a:extLst>
            <a:ext uri="{909E8E84-426E-40DD-AFC4-6F175D3DCCD1}">
              <a14:hiddenFill xmlns:a14="http://schemas.microsoft.com/office/drawing/2010/main">
                <a:solidFill>
                  <a:srgbClr val="FFFFFF"/>
                </a:solidFill>
              </a14:hiddenFill>
            </a:ext>
          </a:extLst>
        </p:spPr>
      </p:pic>
      <p:sp>
        <p:nvSpPr>
          <p:cNvPr id="14339" name="Oval 2"/>
          <p:cNvSpPr>
            <a:spLocks/>
          </p:cNvSpPr>
          <p:nvPr/>
        </p:nvSpPr>
        <p:spPr bwMode="auto">
          <a:xfrm rot="20356635">
            <a:off x="-5308871" y="5364639"/>
            <a:ext cx="11957246" cy="7019301"/>
          </a:xfrm>
          <a:prstGeom prst="ellipse">
            <a:avLst/>
          </a:prstGeom>
          <a:solidFill>
            <a:schemeClr val="accent1">
              <a:alpha val="70000"/>
            </a:schemeClr>
          </a:solidFill>
          <a:ln>
            <a:noFill/>
          </a:ln>
          <a:extLst/>
        </p:spPr>
        <p:txBody>
          <a:bodyPr lIns="0" tIns="0" rIns="0" bIns="0"/>
          <a:lstStyle/>
          <a:p>
            <a:endParaRPr lang="fr-FR" dirty="0"/>
          </a:p>
        </p:txBody>
      </p:sp>
      <p:sp>
        <p:nvSpPr>
          <p:cNvPr id="14342" name="Oval 6"/>
          <p:cNvSpPr>
            <a:spLocks/>
          </p:cNvSpPr>
          <p:nvPr/>
        </p:nvSpPr>
        <p:spPr bwMode="auto">
          <a:xfrm rot="-1800000">
            <a:off x="-8006696" y="3410271"/>
            <a:ext cx="15238413" cy="11430000"/>
          </a:xfrm>
          <a:prstGeom prst="ellipse">
            <a:avLst/>
          </a:prstGeom>
          <a:noFill/>
          <a:ln w="12700">
            <a:solidFill>
              <a:srgbClr val="FFFFFF">
                <a:alpha val="15000"/>
              </a:srgb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dirty="0"/>
          </a:p>
        </p:txBody>
      </p:sp>
      <p:sp>
        <p:nvSpPr>
          <p:cNvPr id="14343" name="Oval 7"/>
          <p:cNvSpPr>
            <a:spLocks/>
          </p:cNvSpPr>
          <p:nvPr/>
        </p:nvSpPr>
        <p:spPr bwMode="auto">
          <a:xfrm rot="-3600000">
            <a:off x="-6462133" y="-2389961"/>
            <a:ext cx="11428413" cy="15238413"/>
          </a:xfrm>
          <a:prstGeom prst="ellipse">
            <a:avLst/>
          </a:prstGeom>
          <a:noFill/>
          <a:ln w="12700">
            <a:solidFill>
              <a:srgbClr val="8BB63C">
                <a:alpha val="46000"/>
              </a:srgb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dirty="0"/>
          </a:p>
        </p:txBody>
      </p:sp>
      <p:sp>
        <p:nvSpPr>
          <p:cNvPr id="8" name="TextBox 7"/>
          <p:cNvSpPr txBox="1"/>
          <p:nvPr/>
        </p:nvSpPr>
        <p:spPr>
          <a:xfrm>
            <a:off x="1027099" y="7637900"/>
            <a:ext cx="5400600" cy="1089529"/>
          </a:xfrm>
          <a:prstGeom prst="rect">
            <a:avLst/>
          </a:prstGeom>
          <a:noFill/>
        </p:spPr>
        <p:txBody>
          <a:bodyPr wrap="square" rtlCol="0">
            <a:spAutoFit/>
          </a:bodyPr>
          <a:lstStyle/>
          <a:p>
            <a:pPr>
              <a:lnSpc>
                <a:spcPct val="90000"/>
              </a:lnSpc>
            </a:pPr>
            <a:r>
              <a:rPr lang="en-US" sz="2400" b="1" i="1" kern="0" dirty="0">
                <a:solidFill>
                  <a:srgbClr val="99C662"/>
                </a:solidFill>
                <a:latin typeface="+mn-lt"/>
                <a:ea typeface="ヒラギノ角ゴ ProN W3" charset="0"/>
                <a:cs typeface="Calibri"/>
              </a:rPr>
              <a:t>ALL information on Bank’s projects in ONE single place </a:t>
            </a:r>
          </a:p>
          <a:p>
            <a:pPr>
              <a:lnSpc>
                <a:spcPct val="90000"/>
              </a:lnSpc>
            </a:pPr>
            <a:endParaRPr lang="en-GB" sz="2400" b="1" i="1" kern="0" spc="-100" dirty="0">
              <a:solidFill>
                <a:schemeClr val="bg1"/>
              </a:solidFill>
              <a:latin typeface="+mn-lt"/>
              <a:ea typeface="ヒラギノ角ゴ ProN W3" charset="0"/>
              <a:cs typeface="Calibri"/>
              <a:sym typeface="Gill Sans" charset="0"/>
            </a:endParaRPr>
          </a:p>
        </p:txBody>
      </p:sp>
      <p:sp>
        <p:nvSpPr>
          <p:cNvPr id="11" name="TextBox 7"/>
          <p:cNvSpPr txBox="1"/>
          <p:nvPr/>
        </p:nvSpPr>
        <p:spPr>
          <a:xfrm>
            <a:off x="788876" y="6769245"/>
            <a:ext cx="7918728" cy="904863"/>
          </a:xfrm>
          <a:prstGeom prst="rect">
            <a:avLst/>
          </a:prstGeom>
          <a:noFill/>
        </p:spPr>
        <p:txBody>
          <a:bodyPr wrap="square" rtlCol="0">
            <a:spAutoFit/>
          </a:bodyPr>
          <a:lstStyle/>
          <a:p>
            <a:pPr>
              <a:lnSpc>
                <a:spcPct val="80000"/>
              </a:lnSpc>
            </a:pPr>
            <a:r>
              <a:rPr lang="en-GB" sz="6600" kern="0" dirty="0">
                <a:solidFill>
                  <a:schemeClr val="bg1"/>
                </a:solidFill>
                <a:latin typeface="Calibri Light" charset="0"/>
                <a:ea typeface="Calibri Light" charset="0"/>
                <a:cs typeface="Calibri Light" charset="0"/>
                <a:sym typeface="Gill Sans" charset="0"/>
              </a:rPr>
              <a:t>Projects data portal</a:t>
            </a:r>
            <a:endParaRPr lang="en-GB" sz="4400" kern="0" spc="-100" dirty="0">
              <a:solidFill>
                <a:schemeClr val="bg1"/>
              </a:solidFill>
              <a:latin typeface="Calibri Light" charset="0"/>
              <a:ea typeface="Calibri Light" charset="0"/>
              <a:cs typeface="Calibri Light" charset="0"/>
              <a:sym typeface="Gill Sans" charset="0"/>
            </a:endParaRPr>
          </a:p>
        </p:txBody>
      </p:sp>
      <p:cxnSp>
        <p:nvCxnSpPr>
          <p:cNvPr id="10" name="Connecteur droit 9"/>
          <p:cNvCxnSpPr/>
          <p:nvPr/>
        </p:nvCxnSpPr>
        <p:spPr bwMode="auto">
          <a:xfrm>
            <a:off x="669752" y="6316960"/>
            <a:ext cx="0" cy="2629338"/>
          </a:xfrm>
          <a:prstGeom prst="line">
            <a:avLst/>
          </a:prstGeom>
          <a:blipFill dpi="0" rotWithShape="0">
            <a:blip r:embed="rId4"/>
            <a:srcRect/>
            <a:tile tx="0" ty="0" sx="100000" sy="100000" flip="none" algn="tl"/>
          </a:blipFill>
          <a:ln w="6350" cap="flat" cmpd="sng" algn="ctr">
            <a:solidFill>
              <a:schemeClr val="bg1">
                <a:alpha val="47000"/>
              </a:schemeClr>
            </a:solidFill>
            <a:prstDash val="solid"/>
            <a:round/>
            <a:headEnd type="none" w="med" len="med"/>
            <a:tailEnd type="none" w="med" len="med"/>
          </a:ln>
          <a:effectLst/>
          <a:extLst/>
        </p:spPr>
      </p:cxnSp>
    </p:spTree>
    <p:extLst>
      <p:ext uri="{BB962C8B-B14F-4D97-AF65-F5344CB8AC3E}">
        <p14:creationId xmlns:p14="http://schemas.microsoft.com/office/powerpoint/2010/main" val="2044854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en-US" dirty="0"/>
              <a:t>ALL information on Bank’s projects in ONE single place, useful for staff, internal and external stakeholders</a:t>
            </a:r>
          </a:p>
          <a:p>
            <a:pPr marL="0" indent="0">
              <a:buNone/>
            </a:pPr>
            <a:endParaRPr lang="en-US" dirty="0"/>
          </a:p>
          <a:p>
            <a:r>
              <a:rPr lang="en-US" dirty="0"/>
              <a:t>Access to data and documents for over 4200 projects with just a click</a:t>
            </a:r>
          </a:p>
          <a:p>
            <a:pPr marL="0" indent="0">
              <a:buNone/>
            </a:pPr>
            <a:endParaRPr lang="fr-FR" dirty="0"/>
          </a:p>
          <a:p>
            <a:r>
              <a:rPr lang="en-US" dirty="0"/>
              <a:t>Search function: Ability to browse data by Country, Year, Status, Sector and Sources of funding from 1967</a:t>
            </a:r>
          </a:p>
          <a:p>
            <a:pPr marL="0" indent="0">
              <a:buNone/>
            </a:pPr>
            <a:endParaRPr lang="fr-FR" dirty="0"/>
          </a:p>
          <a:p>
            <a:r>
              <a:rPr lang="en-US" dirty="0"/>
              <a:t>Data downloadable in Excel and CSV format</a:t>
            </a:r>
            <a:endParaRPr lang="fr-FR" dirty="0"/>
          </a:p>
          <a:p>
            <a:pPr marL="0" indent="0">
              <a:buNone/>
            </a:pPr>
            <a:endParaRPr lang="fr-FR" dirty="0"/>
          </a:p>
        </p:txBody>
      </p:sp>
      <p:sp>
        <p:nvSpPr>
          <p:cNvPr id="3" name="Titre 2"/>
          <p:cNvSpPr>
            <a:spLocks noGrp="1"/>
          </p:cNvSpPr>
          <p:nvPr>
            <p:ph type="title"/>
          </p:nvPr>
        </p:nvSpPr>
        <p:spPr/>
        <p:txBody>
          <a:bodyPr/>
          <a:lstStyle/>
          <a:p>
            <a:pPr algn="l"/>
            <a:r>
              <a:rPr lang="en-US" dirty="0" err="1"/>
              <a:t>AfDB</a:t>
            </a:r>
            <a:r>
              <a:rPr lang="en-US" dirty="0"/>
              <a:t> Projects Data Portal</a:t>
            </a:r>
            <a:endParaRPr lang="fr-FR" dirty="0"/>
          </a:p>
        </p:txBody>
      </p:sp>
    </p:spTree>
    <p:extLst>
      <p:ext uri="{BB962C8B-B14F-4D97-AF65-F5344CB8AC3E}">
        <p14:creationId xmlns:p14="http://schemas.microsoft.com/office/powerpoint/2010/main" val="1471890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Data is already structured and harmonized</a:t>
            </a:r>
          </a:p>
          <a:p>
            <a:pPr marL="0" indent="0" algn="just">
              <a:buNone/>
            </a:pPr>
            <a:endParaRPr lang="fr-FR" dirty="0"/>
          </a:p>
          <a:p>
            <a:r>
              <a:rPr lang="fr-FR" dirty="0"/>
              <a:t>Data published is of better quality</a:t>
            </a:r>
          </a:p>
          <a:p>
            <a:pPr marL="0" indent="0" algn="just">
              <a:buNone/>
            </a:pPr>
            <a:endParaRPr lang="fr-FR" dirty="0"/>
          </a:p>
          <a:p>
            <a:pPr algn="just"/>
            <a:r>
              <a:rPr lang="fr-FR" dirty="0"/>
              <a:t>To ensure consistency </a:t>
            </a:r>
            <a:r>
              <a:rPr lang="fr-FR" dirty="0" err="1"/>
              <a:t>with</a:t>
            </a:r>
            <a:r>
              <a:rPr lang="fr-FR" dirty="0"/>
              <a:t> </a:t>
            </a:r>
            <a:r>
              <a:rPr lang="fr-FR" dirty="0" err="1"/>
              <a:t>MapAfrica</a:t>
            </a:r>
            <a:endParaRPr lang="fr-FR" dirty="0"/>
          </a:p>
          <a:p>
            <a:pPr marL="0" indent="0" algn="just">
              <a:buNone/>
            </a:pPr>
            <a:endParaRPr lang="fr-FR" dirty="0"/>
          </a:p>
          <a:p>
            <a:r>
              <a:rPr lang="fr-FR" dirty="0"/>
              <a:t>There is a semi automated process in place ensuring a </a:t>
            </a:r>
            <a:r>
              <a:rPr lang="fr-FR" dirty="0" err="1"/>
              <a:t>monthly</a:t>
            </a:r>
            <a:r>
              <a:rPr lang="fr-FR" dirty="0"/>
              <a:t> publication</a:t>
            </a:r>
          </a:p>
          <a:p>
            <a:endParaRPr lang="fr-FR" dirty="0"/>
          </a:p>
          <a:p>
            <a:r>
              <a:rPr lang="fr-FR" dirty="0"/>
              <a:t>Data is comprehensive, easy to use and comparable.​</a:t>
            </a:r>
          </a:p>
          <a:p>
            <a:pPr marL="0" indent="0">
              <a:buNone/>
            </a:pPr>
            <a:endParaRPr lang="fr-FR" dirty="0"/>
          </a:p>
        </p:txBody>
      </p:sp>
      <p:sp>
        <p:nvSpPr>
          <p:cNvPr id="3" name="Titre 2"/>
          <p:cNvSpPr>
            <a:spLocks noGrp="1"/>
          </p:cNvSpPr>
          <p:nvPr>
            <p:ph type="title"/>
          </p:nvPr>
        </p:nvSpPr>
        <p:spPr/>
        <p:txBody>
          <a:bodyPr/>
          <a:lstStyle/>
          <a:p>
            <a:pPr algn="l"/>
            <a:r>
              <a:rPr lang="fr-FR" dirty="0" err="1"/>
              <a:t>Why</a:t>
            </a:r>
            <a:r>
              <a:rPr lang="fr-FR" dirty="0"/>
              <a:t> the Use of IATI data?</a:t>
            </a:r>
          </a:p>
        </p:txBody>
      </p:sp>
    </p:spTree>
    <p:extLst>
      <p:ext uri="{BB962C8B-B14F-4D97-AF65-F5344CB8AC3E}">
        <p14:creationId xmlns:p14="http://schemas.microsoft.com/office/powerpoint/2010/main" val="2987246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18676" r="18676"/>
          <a:stretch/>
        </p:blipFill>
        <p:spPr>
          <a:xfrm>
            <a:off x="21680" y="-1"/>
            <a:ext cx="12961440" cy="9701337"/>
          </a:xfrm>
          <a:prstGeom prst="rect">
            <a:avLst/>
          </a:prstGeom>
        </p:spPr>
      </p:pic>
      <p:sp>
        <p:nvSpPr>
          <p:cNvPr id="2" name="Rectangle 1">
            <a:extLst>
              <a:ext uri="{FF2B5EF4-FFF2-40B4-BE49-F238E27FC236}">
                <a16:creationId xmlns:a16="http://schemas.microsoft.com/office/drawing/2014/main" id="{DAA8059B-DB6C-484D-8A04-83CE9E3FE2E3}"/>
              </a:ext>
            </a:extLst>
          </p:cNvPr>
          <p:cNvSpPr/>
          <p:nvPr/>
        </p:nvSpPr>
        <p:spPr>
          <a:xfrm>
            <a:off x="7992888" y="9259996"/>
            <a:ext cx="6502400" cy="369332"/>
          </a:xfrm>
          <a:prstGeom prst="rect">
            <a:avLst/>
          </a:prstGeom>
        </p:spPr>
        <p:txBody>
          <a:bodyPr>
            <a:spAutoFit/>
          </a:bodyPr>
          <a:lstStyle/>
          <a:p>
            <a:r>
              <a:rPr lang="en-US" sz="1800" dirty="0">
                <a:hlinkClick r:id="rId4"/>
              </a:rPr>
              <a:t>http://projectsportal.afdb.org/dataportal/?lang=en</a:t>
            </a:r>
            <a:endParaRPr lang="en-US" sz="1800" dirty="0"/>
          </a:p>
        </p:txBody>
      </p:sp>
    </p:spTree>
    <p:extLst>
      <p:ext uri="{BB962C8B-B14F-4D97-AF65-F5344CB8AC3E}">
        <p14:creationId xmlns:p14="http://schemas.microsoft.com/office/powerpoint/2010/main" val="4176037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3.googleusercontent.com/powl8fZGhJefLr_Oz8e7Ct0zJ_TVrnLLaYgRkuaE__fywNmJ8JuB3chE6ZGQaPOylNGckzQeWTVLOlQs1rGzy1mCcBQIycEcBBCRLdHga0gB-ubKEzCoZH4tNwJrt_CjXefX0fjWcHBntHWPaqRqlSDyuUrsNOWe97DtgS-Bna_ue1csrIlLDp1EosGHMg85OV9AbdwJXdA0UUsWujSO1hOV6o8GAg1wuQoMyFkClvReM5n0WXUqnoDWal_Ya4wUp26KwKSSf_G2DiVeZqzO7YQGq1NR2ElQvGVKtE7fv6G9yrhswpTfiofkSE9qzc7lTfY4tiY7rdyuojkAPLsTMr2C6xF0zCqY0ltoYGmCtYKUUFo1C3g8ag99Ok8gghhUwQghZEUVUY0W249Gn8jQESSUSjtSrgds5gVBK-e4EjcFVYw-A2eh1UV5Gcki1D_FQiu05ABOHDUPPqYToEBYdTukFTXX3eWzGtJKXKWIUKab-A4qF-oFSjUSmy3md0YmO7DaEZbQQD6xIUpQrynmRDgpCKsPhfyzoAPxDZuOQrP6x8frSoHiQvVTBiP8CetqEajg2ctpUR6WRJSZeZTJnwSk8DaOgCxkrpCdjNLxAmmZuF45ZfkJQasy9Ff6eEVRpRJQiMPxQTZtKdTbX5ju1QHg4_qO5E9OZA=w1435-h958-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3025784" cy="9726004"/>
          </a:xfrm>
          <a:prstGeom prst="rect">
            <a:avLst/>
          </a:prstGeom>
          <a:noFill/>
          <a:extLst>
            <a:ext uri="{909E8E84-426E-40DD-AFC4-6F175D3DCCD1}">
              <a14:hiddenFill xmlns:a14="http://schemas.microsoft.com/office/drawing/2010/main">
                <a:solidFill>
                  <a:srgbClr val="FFFFFF"/>
                </a:solidFill>
              </a14:hiddenFill>
            </a:ext>
          </a:extLst>
        </p:spPr>
      </p:pic>
      <p:sp>
        <p:nvSpPr>
          <p:cNvPr id="14339" name="Oval 2"/>
          <p:cNvSpPr>
            <a:spLocks/>
          </p:cNvSpPr>
          <p:nvPr/>
        </p:nvSpPr>
        <p:spPr bwMode="auto">
          <a:xfrm rot="20356635">
            <a:off x="-5308871" y="5364639"/>
            <a:ext cx="11957246" cy="7019301"/>
          </a:xfrm>
          <a:prstGeom prst="ellipse">
            <a:avLst/>
          </a:prstGeom>
          <a:solidFill>
            <a:schemeClr val="accent1">
              <a:alpha val="70000"/>
            </a:schemeClr>
          </a:solidFill>
          <a:ln>
            <a:noFill/>
          </a:ln>
          <a:extLst/>
        </p:spPr>
        <p:txBody>
          <a:bodyPr lIns="0" tIns="0" rIns="0" bIns="0"/>
          <a:lstStyle/>
          <a:p>
            <a:endParaRPr lang="fr-FR" dirty="0"/>
          </a:p>
        </p:txBody>
      </p:sp>
      <p:sp>
        <p:nvSpPr>
          <p:cNvPr id="14342" name="Oval 6"/>
          <p:cNvSpPr>
            <a:spLocks/>
          </p:cNvSpPr>
          <p:nvPr/>
        </p:nvSpPr>
        <p:spPr bwMode="auto">
          <a:xfrm rot="-1800000">
            <a:off x="-8006696" y="3410271"/>
            <a:ext cx="15238413" cy="11430000"/>
          </a:xfrm>
          <a:prstGeom prst="ellipse">
            <a:avLst/>
          </a:prstGeom>
          <a:noFill/>
          <a:ln w="12700">
            <a:solidFill>
              <a:srgbClr val="FFFFFF">
                <a:alpha val="15000"/>
              </a:srgb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dirty="0"/>
          </a:p>
        </p:txBody>
      </p:sp>
      <p:sp>
        <p:nvSpPr>
          <p:cNvPr id="14343" name="Oval 7"/>
          <p:cNvSpPr>
            <a:spLocks/>
          </p:cNvSpPr>
          <p:nvPr/>
        </p:nvSpPr>
        <p:spPr bwMode="auto">
          <a:xfrm rot="-3600000">
            <a:off x="-6462133" y="-2389961"/>
            <a:ext cx="11428413" cy="15238413"/>
          </a:xfrm>
          <a:prstGeom prst="ellipse">
            <a:avLst/>
          </a:prstGeom>
          <a:noFill/>
          <a:ln w="12700">
            <a:solidFill>
              <a:srgbClr val="8BB63C">
                <a:alpha val="46000"/>
              </a:srgb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dirty="0"/>
          </a:p>
        </p:txBody>
      </p:sp>
      <p:sp>
        <p:nvSpPr>
          <p:cNvPr id="8" name="TextBox 7"/>
          <p:cNvSpPr txBox="1"/>
          <p:nvPr/>
        </p:nvSpPr>
        <p:spPr>
          <a:xfrm>
            <a:off x="877302" y="7764436"/>
            <a:ext cx="5400600" cy="424732"/>
          </a:xfrm>
          <a:prstGeom prst="rect">
            <a:avLst/>
          </a:prstGeom>
          <a:noFill/>
        </p:spPr>
        <p:txBody>
          <a:bodyPr wrap="square" rtlCol="0">
            <a:spAutoFit/>
          </a:bodyPr>
          <a:lstStyle/>
          <a:p>
            <a:pPr>
              <a:lnSpc>
                <a:spcPct val="90000"/>
              </a:lnSpc>
            </a:pPr>
            <a:r>
              <a:rPr lang="en-GB" sz="2400" b="1" i="1" kern="0" dirty="0">
                <a:solidFill>
                  <a:srgbClr val="99C662"/>
                </a:solidFill>
                <a:latin typeface="+mn-lt"/>
                <a:ea typeface="ヒラギノ角ゴ ProN W3" charset="0"/>
                <a:cs typeface="Calibri"/>
                <a:sym typeface="Gill Sans" charset="0"/>
              </a:rPr>
              <a:t>From 2.0 to 3.0</a:t>
            </a:r>
            <a:endParaRPr lang="en-GB" sz="2400" b="1" i="1" kern="0" spc="-100" dirty="0">
              <a:solidFill>
                <a:schemeClr val="bg1"/>
              </a:solidFill>
              <a:latin typeface="+mn-lt"/>
              <a:ea typeface="ヒラギノ角ゴ ProN W3" charset="0"/>
              <a:cs typeface="Calibri"/>
              <a:sym typeface="Gill Sans" charset="0"/>
            </a:endParaRPr>
          </a:p>
        </p:txBody>
      </p:sp>
      <p:sp>
        <p:nvSpPr>
          <p:cNvPr id="11" name="TextBox 7"/>
          <p:cNvSpPr txBox="1"/>
          <p:nvPr/>
        </p:nvSpPr>
        <p:spPr>
          <a:xfrm>
            <a:off x="788876" y="6769245"/>
            <a:ext cx="5904656" cy="925190"/>
          </a:xfrm>
          <a:prstGeom prst="rect">
            <a:avLst/>
          </a:prstGeom>
          <a:noFill/>
        </p:spPr>
        <p:txBody>
          <a:bodyPr wrap="square" rtlCol="0">
            <a:spAutoFit/>
          </a:bodyPr>
          <a:lstStyle/>
          <a:p>
            <a:pPr>
              <a:lnSpc>
                <a:spcPct val="80000"/>
              </a:lnSpc>
            </a:pPr>
            <a:r>
              <a:rPr lang="en-GB" sz="6600" kern="0" dirty="0">
                <a:solidFill>
                  <a:schemeClr val="bg1"/>
                </a:solidFill>
                <a:latin typeface="Calibri Light" charset="0"/>
                <a:ea typeface="Calibri Light" charset="0"/>
                <a:cs typeface="Calibri Light" charset="0"/>
                <a:sym typeface="Gill Sans" charset="0"/>
              </a:rPr>
              <a:t>MapAfrica</a:t>
            </a:r>
            <a:endParaRPr lang="en-GB" sz="4400" kern="0" spc="-100" dirty="0">
              <a:solidFill>
                <a:schemeClr val="bg1"/>
              </a:solidFill>
              <a:latin typeface="Calibri Light" charset="0"/>
              <a:ea typeface="Calibri Light" charset="0"/>
              <a:cs typeface="Calibri Light" charset="0"/>
              <a:sym typeface="Gill Sans" charset="0"/>
            </a:endParaRPr>
          </a:p>
        </p:txBody>
      </p:sp>
      <p:cxnSp>
        <p:nvCxnSpPr>
          <p:cNvPr id="10" name="Connecteur droit 9"/>
          <p:cNvCxnSpPr/>
          <p:nvPr/>
        </p:nvCxnSpPr>
        <p:spPr bwMode="auto">
          <a:xfrm>
            <a:off x="669752" y="6316960"/>
            <a:ext cx="0" cy="2629338"/>
          </a:xfrm>
          <a:prstGeom prst="line">
            <a:avLst/>
          </a:prstGeom>
          <a:blipFill dpi="0" rotWithShape="0">
            <a:blip r:embed="rId4"/>
            <a:srcRect/>
            <a:tile tx="0" ty="0" sx="100000" sy="100000" flip="none" algn="tl"/>
          </a:blipFill>
          <a:ln w="6350" cap="flat" cmpd="sng" algn="ctr">
            <a:solidFill>
              <a:schemeClr val="bg1">
                <a:alpha val="47000"/>
              </a:schemeClr>
            </a:solidFill>
            <a:prstDash val="solid"/>
            <a:round/>
            <a:headEnd type="none" w="med" len="med"/>
            <a:tailEnd type="none" w="med" len="med"/>
          </a:ln>
          <a:effectLst/>
          <a:extLst/>
        </p:spPr>
      </p:cxnSp>
    </p:spTree>
    <p:extLst>
      <p:ext uri="{BB962C8B-B14F-4D97-AF65-F5344CB8AC3E}">
        <p14:creationId xmlns:p14="http://schemas.microsoft.com/office/powerpoint/2010/main" val="4075828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l"/>
            <a:r>
              <a:rPr lang="en-US" dirty="0"/>
              <a:t>NEW DESIGN</a:t>
            </a:r>
            <a:endParaRPr lang="en-GB" dirty="0"/>
          </a:p>
        </p:txBody>
      </p:sp>
      <p:pic>
        <p:nvPicPr>
          <p:cNvPr id="3074" name="Picture 2" descr="ii_jeu2t3kt1_1622f58d9d1e41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12998450" cy="97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685976" y="7109048"/>
            <a:ext cx="2448272" cy="1656184"/>
          </a:xfrm>
          <a:prstGeom prst="rect">
            <a:avLst/>
          </a:prstGeom>
          <a:solidFill>
            <a:schemeClr val="bg1"/>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Rectangle 3">
            <a:extLst>
              <a:ext uri="{FF2B5EF4-FFF2-40B4-BE49-F238E27FC236}">
                <a16:creationId xmlns:a16="http://schemas.microsoft.com/office/drawing/2014/main" id="{7232602C-58CB-437A-BD7C-17C7386FBEA8}"/>
              </a:ext>
            </a:extLst>
          </p:cNvPr>
          <p:cNvSpPr/>
          <p:nvPr/>
        </p:nvSpPr>
        <p:spPr>
          <a:xfrm>
            <a:off x="10272828" y="9376567"/>
            <a:ext cx="2782300" cy="369332"/>
          </a:xfrm>
          <a:prstGeom prst="rect">
            <a:avLst/>
          </a:prstGeom>
        </p:spPr>
        <p:txBody>
          <a:bodyPr wrap="none">
            <a:spAutoFit/>
          </a:bodyPr>
          <a:lstStyle/>
          <a:p>
            <a:r>
              <a:rPr lang="en-US" sz="1800" dirty="0">
                <a:hlinkClick r:id="rId3"/>
              </a:rPr>
              <a:t>https://mapafrica.afdb.org/</a:t>
            </a:r>
            <a:endParaRPr lang="en-US" sz="1800" dirty="0"/>
          </a:p>
        </p:txBody>
      </p:sp>
    </p:spTree>
    <p:extLst>
      <p:ext uri="{BB962C8B-B14F-4D97-AF65-F5344CB8AC3E}">
        <p14:creationId xmlns:p14="http://schemas.microsoft.com/office/powerpoint/2010/main" val="304675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13004800" cy="7315200"/>
          </a:xfrm>
          <a:solidFill>
            <a:srgbClr val="71B4C8"/>
          </a:solidFill>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853" y="1877264"/>
            <a:ext cx="6397833" cy="1525770"/>
          </a:xfrm>
          <a:prstGeom prst="rect">
            <a:avLst/>
          </a:prstGeom>
        </p:spPr>
      </p:pic>
      <p:sp>
        <p:nvSpPr>
          <p:cNvPr id="7" name="Subtitle 2"/>
          <p:cNvSpPr txBox="1">
            <a:spLocks/>
          </p:cNvSpPr>
          <p:nvPr/>
        </p:nvSpPr>
        <p:spPr>
          <a:xfrm>
            <a:off x="1789986" y="3800982"/>
            <a:ext cx="9183727" cy="3306908"/>
          </a:xfrm>
          <a:prstGeom prst="rect">
            <a:avLst/>
          </a:prstGeom>
        </p:spPr>
        <p:txBody>
          <a:bodyPr vert="horz" lIns="130048" tIns="65024" rIns="130048" bIns="65024"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975345" fontAlgn="auto">
              <a:spcAft>
                <a:spcPts val="0"/>
              </a:spcAft>
              <a:buNone/>
            </a:pPr>
            <a:r>
              <a:rPr lang="en-GB" sz="5120" dirty="0">
                <a:solidFill>
                  <a:prstClr val="white"/>
                </a:solidFill>
                <a:latin typeface="Trebuchet MS"/>
                <a:sym typeface="Arial"/>
              </a:rPr>
              <a:t>US Foreign Assistance Study:</a:t>
            </a:r>
            <a:br>
              <a:rPr lang="en-GB" sz="5120" dirty="0">
                <a:solidFill>
                  <a:prstClr val="white"/>
                </a:solidFill>
                <a:latin typeface="Trebuchet MS"/>
                <a:sym typeface="Arial"/>
              </a:rPr>
            </a:br>
            <a:r>
              <a:rPr lang="en-GB" sz="3982" dirty="0">
                <a:solidFill>
                  <a:prstClr val="white"/>
                </a:solidFill>
                <a:latin typeface="Trebuchet MS"/>
                <a:sym typeface="Arial"/>
              </a:rPr>
              <a:t>Preliminary IATI findings</a:t>
            </a:r>
          </a:p>
          <a:p>
            <a:pPr marL="0" indent="0" algn="ctr" defTabSz="975345" fontAlgn="auto">
              <a:spcAft>
                <a:spcPts val="0"/>
              </a:spcAft>
              <a:buNone/>
            </a:pPr>
            <a:endParaRPr lang="en-GB" sz="3982" dirty="0">
              <a:solidFill>
                <a:prstClr val="white"/>
              </a:solidFill>
              <a:latin typeface="Trebuchet MS"/>
              <a:sym typeface="Arial"/>
            </a:endParaRPr>
          </a:p>
          <a:p>
            <a:pPr marL="0" indent="0" algn="ctr" defTabSz="975345" fontAlgn="auto">
              <a:spcAft>
                <a:spcPts val="0"/>
              </a:spcAft>
              <a:buNone/>
            </a:pPr>
            <a:r>
              <a:rPr lang="en-GB" sz="5120" dirty="0">
                <a:solidFill>
                  <a:prstClr val="white"/>
                </a:solidFill>
                <a:latin typeface="Calibri" panose="020F0502020204030204" pitchFamily="34" charset="0"/>
                <a:sym typeface="Arial"/>
              </a:rPr>
              <a:t>10 July 2018</a:t>
            </a:r>
          </a:p>
        </p:txBody>
      </p:sp>
    </p:spTree>
    <p:extLst>
      <p:ext uri="{BB962C8B-B14F-4D97-AF65-F5344CB8AC3E}">
        <p14:creationId xmlns:p14="http://schemas.microsoft.com/office/powerpoint/2010/main" val="783977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TextBox 2"/>
          <p:cNvSpPr txBox="1"/>
          <p:nvPr/>
        </p:nvSpPr>
        <p:spPr>
          <a:xfrm>
            <a:off x="1154358" y="2731349"/>
            <a:ext cx="11200202" cy="2850011"/>
          </a:xfrm>
          <a:prstGeom prst="rect">
            <a:avLst/>
          </a:prstGeom>
          <a:noFill/>
        </p:spPr>
        <p:txBody>
          <a:bodyPr wrap="square" rtlCol="0">
            <a:spAutoFit/>
          </a:bodyPr>
          <a:lstStyle/>
          <a:p>
            <a:pPr defTabSz="1300460" fontAlgn="auto">
              <a:spcBef>
                <a:spcPts val="0"/>
              </a:spcBef>
              <a:spcAft>
                <a:spcPts val="0"/>
              </a:spcAft>
              <a:buClr>
                <a:srgbClr val="000000"/>
              </a:buClr>
            </a:pPr>
            <a:r>
              <a:rPr lang="en-GB" sz="2560" b="1" kern="0" dirty="0">
                <a:latin typeface="Arial"/>
                <a:cs typeface="Arial"/>
                <a:sym typeface="Arial"/>
              </a:rPr>
              <a:t>Objectives: </a:t>
            </a:r>
          </a:p>
          <a:p>
            <a:pPr defTabSz="1300460" fontAlgn="auto">
              <a:spcBef>
                <a:spcPts val="0"/>
              </a:spcBef>
              <a:spcAft>
                <a:spcPts val="0"/>
              </a:spcAft>
              <a:buClr>
                <a:srgbClr val="000000"/>
              </a:buClr>
            </a:pPr>
            <a:endParaRPr lang="en-GB" sz="2560" b="1" kern="0" dirty="0">
              <a:latin typeface="Arial"/>
              <a:cs typeface="Arial"/>
              <a:sym typeface="Arial"/>
            </a:endParaRPr>
          </a:p>
          <a:p>
            <a:pPr marL="487672" indent="-487672" defTabSz="1300460" fontAlgn="auto">
              <a:spcBef>
                <a:spcPts val="0"/>
              </a:spcBef>
              <a:spcAft>
                <a:spcPts val="0"/>
              </a:spcAft>
              <a:buClr>
                <a:srgbClr val="000000"/>
              </a:buClr>
              <a:buFont typeface="+mj-lt"/>
              <a:buAutoNum type="arabicPeriod"/>
            </a:pPr>
            <a:r>
              <a:rPr lang="en-GB" sz="2560" kern="0" dirty="0">
                <a:latin typeface="Arial"/>
                <a:cs typeface="Arial"/>
                <a:sym typeface="Arial"/>
              </a:rPr>
              <a:t>To use available aid data, alongside in-country research, to assess the potential impact of the FY ‘19 budget request on US foreign aid. </a:t>
            </a:r>
            <a:br>
              <a:rPr lang="en-GB" sz="2560" kern="0" dirty="0">
                <a:latin typeface="Arial"/>
                <a:cs typeface="Arial"/>
                <a:sym typeface="Arial"/>
              </a:rPr>
            </a:br>
            <a:endParaRPr lang="en-GB" sz="2560" kern="0" dirty="0">
              <a:latin typeface="Arial"/>
              <a:cs typeface="Arial"/>
              <a:sym typeface="Arial"/>
            </a:endParaRPr>
          </a:p>
          <a:p>
            <a:pPr marL="487672" indent="-487672" defTabSz="1300460" fontAlgn="auto">
              <a:spcBef>
                <a:spcPts val="0"/>
              </a:spcBef>
              <a:spcAft>
                <a:spcPts val="0"/>
              </a:spcAft>
              <a:buClr>
                <a:srgbClr val="000000"/>
              </a:buClr>
              <a:buFont typeface="+mj-lt"/>
              <a:buAutoNum type="arabicPeriod"/>
            </a:pPr>
            <a:r>
              <a:rPr lang="en-GB" sz="2560" kern="0" dirty="0">
                <a:latin typeface="Arial"/>
                <a:cs typeface="Arial"/>
                <a:sym typeface="Arial"/>
              </a:rPr>
              <a:t>To develop insights and recommendations on how to improve aid data after having used it ourselves. </a:t>
            </a:r>
            <a:endParaRPr lang="en-GB" sz="2560" b="1" kern="0" dirty="0">
              <a:latin typeface="Arial"/>
              <a:cs typeface="Arial"/>
              <a:sym typeface="Arial"/>
            </a:endParaRPr>
          </a:p>
        </p:txBody>
      </p:sp>
      <p:sp>
        <p:nvSpPr>
          <p:cNvPr id="4" name="AutoShape 2" descr="Image result for starting blocks silhouette"/>
          <p:cNvSpPr>
            <a:spLocks noChangeAspect="1" noChangeArrowheads="1"/>
          </p:cNvSpPr>
          <p:nvPr/>
        </p:nvSpPr>
        <p:spPr bwMode="auto">
          <a:xfrm>
            <a:off x="221262" y="1013742"/>
            <a:ext cx="433493" cy="4334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0048" tIns="65024" rIns="130048" bIns="65024" numCol="1" anchor="t" anchorCtr="0" compatLnSpc="1">
            <a:prstTxWarp prst="textNoShape">
              <a:avLst/>
            </a:prstTxWarp>
          </a:bodyPr>
          <a:lstStyle/>
          <a:p>
            <a:pPr defTabSz="1300460" fontAlgn="auto">
              <a:spcBef>
                <a:spcPts val="0"/>
              </a:spcBef>
              <a:spcAft>
                <a:spcPts val="0"/>
              </a:spcAft>
              <a:buClr>
                <a:srgbClr val="000000"/>
              </a:buClr>
            </a:pPr>
            <a:endParaRPr lang="en-GB" sz="1991" kern="0">
              <a:latin typeface="Arial"/>
              <a:cs typeface="Arial"/>
              <a:sym typeface="Arial"/>
            </a:endParaRPr>
          </a:p>
        </p:txBody>
      </p:sp>
    </p:spTree>
    <p:extLst>
      <p:ext uri="{BB962C8B-B14F-4D97-AF65-F5344CB8AC3E}">
        <p14:creationId xmlns:p14="http://schemas.microsoft.com/office/powerpoint/2010/main" val="208597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did we use IATI?</a:t>
            </a:r>
          </a:p>
        </p:txBody>
      </p:sp>
      <p:sp>
        <p:nvSpPr>
          <p:cNvPr id="3" name="TextBox 2"/>
          <p:cNvSpPr txBox="1"/>
          <p:nvPr/>
        </p:nvSpPr>
        <p:spPr>
          <a:xfrm>
            <a:off x="1154358" y="2796260"/>
            <a:ext cx="11200202" cy="4819781"/>
          </a:xfrm>
          <a:prstGeom prst="rect">
            <a:avLst/>
          </a:prstGeom>
          <a:noFill/>
        </p:spPr>
        <p:txBody>
          <a:bodyPr wrap="square" rtlCol="0">
            <a:spAutoFit/>
          </a:bodyPr>
          <a:lstStyle/>
          <a:p>
            <a:pPr marL="406394" indent="-406394" defTabSz="1300460" fontAlgn="auto">
              <a:spcBef>
                <a:spcPts val="0"/>
              </a:spcBef>
              <a:spcAft>
                <a:spcPts val="0"/>
              </a:spcAft>
              <a:buClr>
                <a:srgbClr val="000000"/>
              </a:buClr>
              <a:buFont typeface="Arial" panose="020B0604020202020204" pitchFamily="34" charset="0"/>
              <a:buChar char="•"/>
            </a:pPr>
            <a:r>
              <a:rPr lang="en-GB" sz="2560" b="1" kern="0" dirty="0">
                <a:latin typeface="Arial"/>
                <a:cs typeface="Arial"/>
                <a:sym typeface="Arial"/>
              </a:rPr>
              <a:t>One of many sources. </a:t>
            </a:r>
            <a:r>
              <a:rPr lang="en-GB" sz="2560" kern="0" dirty="0">
                <a:latin typeface="Arial"/>
                <a:cs typeface="Arial"/>
                <a:sym typeface="Arial"/>
              </a:rPr>
              <a:t>IATI was one piece of the puzzle, alongside DAC, AIMS, economic data, World Bank development indicators, independent indices etc.</a:t>
            </a:r>
          </a:p>
          <a:p>
            <a:pPr marL="0" lvl="2" indent="0" defTabSz="1300460" fontAlgn="auto">
              <a:spcBef>
                <a:spcPts val="0"/>
              </a:spcBef>
              <a:spcAft>
                <a:spcPts val="0"/>
              </a:spcAft>
              <a:buClr>
                <a:srgbClr val="000000"/>
              </a:buClr>
            </a:pPr>
            <a:endParaRPr lang="en-GB" sz="2560" b="1" kern="0" dirty="0">
              <a:latin typeface="Arial"/>
              <a:cs typeface="Arial"/>
              <a:sym typeface="Arial"/>
            </a:endParaRPr>
          </a:p>
          <a:p>
            <a:pPr marL="406394" lvl="3" indent="-406394" defTabSz="1300460" fontAlgn="auto">
              <a:spcBef>
                <a:spcPts val="0"/>
              </a:spcBef>
              <a:spcAft>
                <a:spcPts val="0"/>
              </a:spcAft>
              <a:buClr>
                <a:srgbClr val="000000"/>
              </a:buClr>
              <a:buFont typeface="Arial" panose="020B0604020202020204" pitchFamily="34" charset="0"/>
              <a:buChar char="•"/>
            </a:pPr>
            <a:r>
              <a:rPr lang="en-GB" sz="2560" b="1" kern="0" dirty="0">
                <a:latin typeface="Arial"/>
                <a:cs typeface="Arial"/>
                <a:sym typeface="Arial"/>
              </a:rPr>
              <a:t>Landscape analysis. </a:t>
            </a:r>
            <a:r>
              <a:rPr lang="en-GB" sz="2560" kern="0" dirty="0">
                <a:latin typeface="Arial"/>
                <a:cs typeface="Arial"/>
                <a:sym typeface="Arial"/>
              </a:rPr>
              <a:t>Who is doing what, how does each donor approach differ from the others? </a:t>
            </a:r>
          </a:p>
          <a:p>
            <a:pPr marL="406394" lvl="3" indent="-406394" defTabSz="1300460" fontAlgn="auto">
              <a:spcBef>
                <a:spcPts val="0"/>
              </a:spcBef>
              <a:spcAft>
                <a:spcPts val="0"/>
              </a:spcAft>
              <a:buClr>
                <a:srgbClr val="000000"/>
              </a:buClr>
              <a:buFont typeface="Arial" panose="020B0604020202020204" pitchFamily="34" charset="0"/>
              <a:buChar char="•"/>
            </a:pPr>
            <a:endParaRPr lang="en-GB" sz="2560" b="1" kern="0" dirty="0">
              <a:latin typeface="Arial"/>
              <a:cs typeface="Arial"/>
              <a:sym typeface="Arial"/>
            </a:endParaRPr>
          </a:p>
          <a:p>
            <a:pPr marL="406394" lvl="3" indent="-406394" defTabSz="1300460" fontAlgn="auto">
              <a:spcBef>
                <a:spcPts val="0"/>
              </a:spcBef>
              <a:spcAft>
                <a:spcPts val="0"/>
              </a:spcAft>
              <a:buClr>
                <a:srgbClr val="000000"/>
              </a:buClr>
              <a:buFont typeface="Arial" panose="020B0604020202020204" pitchFamily="34" charset="0"/>
              <a:buChar char="•"/>
            </a:pPr>
            <a:r>
              <a:rPr lang="en-GB" sz="2560" b="1" kern="0" dirty="0">
                <a:latin typeface="Arial"/>
                <a:cs typeface="Arial"/>
                <a:sym typeface="Arial"/>
              </a:rPr>
              <a:t>Library. </a:t>
            </a:r>
            <a:r>
              <a:rPr lang="en-GB" sz="2560" kern="0" dirty="0">
                <a:latin typeface="Arial"/>
                <a:cs typeface="Arial"/>
                <a:sym typeface="Arial"/>
              </a:rPr>
              <a:t>IATI is more than data, it is a central repository of useful </a:t>
            </a:r>
            <a:r>
              <a:rPr lang="en-GB" sz="2560" kern="0" dirty="0">
                <a:solidFill>
                  <a:prstClr val="black"/>
                </a:solidFill>
                <a:latin typeface="Arial"/>
                <a:cs typeface="Arial"/>
                <a:sym typeface="Arial"/>
              </a:rPr>
              <a:t>documentation</a:t>
            </a:r>
            <a:r>
              <a:rPr lang="en-GB" sz="2560" kern="0" dirty="0">
                <a:latin typeface="Arial"/>
                <a:cs typeface="Arial"/>
                <a:sym typeface="Arial"/>
              </a:rPr>
              <a:t>.</a:t>
            </a:r>
          </a:p>
          <a:p>
            <a:pPr defTabSz="1300460" fontAlgn="auto">
              <a:spcBef>
                <a:spcPts val="0"/>
              </a:spcBef>
              <a:spcAft>
                <a:spcPts val="0"/>
              </a:spcAft>
              <a:buClr>
                <a:srgbClr val="000000"/>
              </a:buClr>
            </a:pPr>
            <a:endParaRPr lang="en-GB" sz="2560" kern="0" dirty="0">
              <a:latin typeface="Arial"/>
              <a:cs typeface="Arial"/>
              <a:sym typeface="Arial"/>
            </a:endParaRPr>
          </a:p>
          <a:p>
            <a:pPr marL="406394" indent="-406394" defTabSz="1300460" fontAlgn="auto">
              <a:spcBef>
                <a:spcPts val="0"/>
              </a:spcBef>
              <a:spcAft>
                <a:spcPts val="0"/>
              </a:spcAft>
              <a:buClr>
                <a:srgbClr val="000000"/>
              </a:buClr>
              <a:buFont typeface="Arial" panose="020B0604020202020204" pitchFamily="34" charset="0"/>
              <a:buChar char="•"/>
            </a:pPr>
            <a:r>
              <a:rPr lang="en-GB" sz="2560" b="1" kern="0" dirty="0">
                <a:solidFill>
                  <a:prstClr val="black"/>
                </a:solidFill>
                <a:latin typeface="Arial"/>
                <a:cs typeface="Arial"/>
                <a:sym typeface="Arial"/>
              </a:rPr>
              <a:t>Budget information and strategic documentation. </a:t>
            </a:r>
            <a:r>
              <a:rPr lang="en-GB" sz="2560" kern="0" dirty="0">
                <a:solidFill>
                  <a:prstClr val="black"/>
                </a:solidFill>
                <a:latin typeface="Arial"/>
                <a:cs typeface="Arial"/>
                <a:sym typeface="Arial"/>
              </a:rPr>
              <a:t>Sometimes available in the organisation file. </a:t>
            </a:r>
            <a:endParaRPr lang="en-GB" sz="2560" kern="0" dirty="0">
              <a:latin typeface="Arial"/>
              <a:cs typeface="Arial"/>
              <a:sym typeface="Arial"/>
            </a:endParaRPr>
          </a:p>
        </p:txBody>
      </p:sp>
      <p:sp>
        <p:nvSpPr>
          <p:cNvPr id="4" name="AutoShape 2" descr="Image result for starting blocks silhouette"/>
          <p:cNvSpPr>
            <a:spLocks noChangeAspect="1" noChangeArrowheads="1"/>
          </p:cNvSpPr>
          <p:nvPr/>
        </p:nvSpPr>
        <p:spPr bwMode="auto">
          <a:xfrm>
            <a:off x="221262" y="1013742"/>
            <a:ext cx="433493" cy="4334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0048" tIns="65024" rIns="130048" bIns="65024" numCol="1" anchor="t" anchorCtr="0" compatLnSpc="1">
            <a:prstTxWarp prst="textNoShape">
              <a:avLst/>
            </a:prstTxWarp>
          </a:bodyPr>
          <a:lstStyle/>
          <a:p>
            <a:pPr defTabSz="1300460" fontAlgn="auto">
              <a:spcBef>
                <a:spcPts val="0"/>
              </a:spcBef>
              <a:spcAft>
                <a:spcPts val="0"/>
              </a:spcAft>
              <a:buClr>
                <a:srgbClr val="000000"/>
              </a:buClr>
            </a:pPr>
            <a:endParaRPr lang="en-GB" sz="1991" kern="0">
              <a:latin typeface="Arial"/>
              <a:cs typeface="Arial"/>
              <a:sym typeface="Arial"/>
            </a:endParaRPr>
          </a:p>
        </p:txBody>
      </p:sp>
    </p:spTree>
    <p:extLst>
      <p:ext uri="{BB962C8B-B14F-4D97-AF65-F5344CB8AC3E}">
        <p14:creationId xmlns:p14="http://schemas.microsoft.com/office/powerpoint/2010/main" val="3049728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Strengths of IATI…</a:t>
            </a:r>
          </a:p>
        </p:txBody>
      </p:sp>
      <p:sp>
        <p:nvSpPr>
          <p:cNvPr id="3" name="TextBox 2"/>
          <p:cNvSpPr txBox="1"/>
          <p:nvPr/>
        </p:nvSpPr>
        <p:spPr>
          <a:xfrm>
            <a:off x="1154358" y="3133389"/>
            <a:ext cx="11200202" cy="4819781"/>
          </a:xfrm>
          <a:prstGeom prst="rect">
            <a:avLst/>
          </a:prstGeom>
          <a:noFill/>
        </p:spPr>
        <p:txBody>
          <a:bodyPr wrap="square" rtlCol="0">
            <a:spAutoFit/>
          </a:bodyPr>
          <a:lstStyle/>
          <a:p>
            <a:pPr marL="406394" indent="-406394" defTabSz="1300460" fontAlgn="auto">
              <a:spcBef>
                <a:spcPts val="0"/>
              </a:spcBef>
              <a:spcAft>
                <a:spcPts val="0"/>
              </a:spcAft>
              <a:buClr>
                <a:srgbClr val="000000"/>
              </a:buClr>
              <a:buFont typeface="Arial" panose="020B0604020202020204" pitchFamily="34" charset="0"/>
              <a:buChar char="•"/>
            </a:pPr>
            <a:r>
              <a:rPr lang="en-GB" sz="2560" b="1" kern="0" dirty="0">
                <a:latin typeface="Arial"/>
                <a:cs typeface="Arial"/>
                <a:sym typeface="Arial"/>
              </a:rPr>
              <a:t>A constant: </a:t>
            </a:r>
            <a:r>
              <a:rPr lang="en-GB" sz="2560" kern="0" dirty="0">
                <a:latin typeface="Arial"/>
                <a:cs typeface="Arial"/>
                <a:sym typeface="Arial"/>
              </a:rPr>
              <a:t>Regular first port of call, and a constant source of data I could turn to.</a:t>
            </a:r>
            <a:br>
              <a:rPr lang="en-GB" sz="2560" kern="0" dirty="0">
                <a:latin typeface="Arial"/>
                <a:cs typeface="Arial"/>
                <a:sym typeface="Arial"/>
              </a:rPr>
            </a:br>
            <a:endParaRPr lang="en-GB" sz="2560" kern="0" dirty="0">
              <a:latin typeface="Arial"/>
              <a:cs typeface="Arial"/>
              <a:sym typeface="Arial"/>
            </a:endParaRPr>
          </a:p>
          <a:p>
            <a:pPr marL="406394" indent="-406394" defTabSz="1300460" fontAlgn="auto">
              <a:spcBef>
                <a:spcPts val="0"/>
              </a:spcBef>
              <a:spcAft>
                <a:spcPts val="0"/>
              </a:spcAft>
              <a:buClr>
                <a:srgbClr val="000000"/>
              </a:buClr>
              <a:buFont typeface="Arial" panose="020B0604020202020204" pitchFamily="34" charset="0"/>
              <a:buChar char="•"/>
            </a:pPr>
            <a:r>
              <a:rPr lang="en-GB" sz="2560" b="1" kern="0" dirty="0">
                <a:latin typeface="Arial"/>
                <a:cs typeface="Arial"/>
                <a:sym typeface="Arial"/>
              </a:rPr>
              <a:t>Timely: </a:t>
            </a:r>
            <a:r>
              <a:rPr lang="en-GB" sz="2560" kern="0" dirty="0">
                <a:latin typeface="Arial"/>
                <a:cs typeface="Arial"/>
                <a:sym typeface="Arial"/>
              </a:rPr>
              <a:t>Despite gaps, it offered a window into what is happening now.</a:t>
            </a:r>
          </a:p>
          <a:p>
            <a:pPr defTabSz="1300460" fontAlgn="auto">
              <a:spcBef>
                <a:spcPts val="0"/>
              </a:spcBef>
              <a:spcAft>
                <a:spcPts val="0"/>
              </a:spcAft>
              <a:buClr>
                <a:srgbClr val="000000"/>
              </a:buClr>
            </a:pPr>
            <a:endParaRPr lang="en-GB" sz="2560" kern="0" dirty="0">
              <a:latin typeface="Arial"/>
              <a:cs typeface="Arial"/>
              <a:sym typeface="Arial"/>
            </a:endParaRPr>
          </a:p>
          <a:p>
            <a:pPr marL="406394" indent="-406394" defTabSz="1300460" fontAlgn="auto">
              <a:spcBef>
                <a:spcPts val="0"/>
              </a:spcBef>
              <a:spcAft>
                <a:spcPts val="0"/>
              </a:spcAft>
              <a:buClr>
                <a:srgbClr val="000000"/>
              </a:buClr>
              <a:buFont typeface="Arial" panose="020B0604020202020204" pitchFamily="34" charset="0"/>
              <a:buChar char="•"/>
            </a:pPr>
            <a:r>
              <a:rPr lang="en-GB" sz="2560" b="1" kern="0" dirty="0">
                <a:latin typeface="Arial"/>
                <a:cs typeface="Arial"/>
                <a:sym typeface="Arial"/>
              </a:rPr>
              <a:t>Project level insights. </a:t>
            </a:r>
            <a:r>
              <a:rPr lang="en-GB" sz="2560" kern="0">
                <a:latin typeface="Arial"/>
                <a:cs typeface="Arial"/>
                <a:sym typeface="Arial"/>
              </a:rPr>
              <a:t>We </a:t>
            </a:r>
            <a:r>
              <a:rPr lang="en-GB" sz="2560" kern="0" dirty="0">
                <a:latin typeface="Arial"/>
                <a:cs typeface="Arial"/>
                <a:sym typeface="Arial"/>
              </a:rPr>
              <a:t>could not aggregate the data but it was a fast and relatively reliable source of project level information. </a:t>
            </a:r>
            <a:endParaRPr lang="en-GB" sz="2560" b="1" kern="0" dirty="0">
              <a:latin typeface="Arial"/>
              <a:cs typeface="Arial"/>
              <a:sym typeface="Arial"/>
            </a:endParaRPr>
          </a:p>
          <a:p>
            <a:pPr defTabSz="1300460" fontAlgn="auto">
              <a:spcBef>
                <a:spcPts val="0"/>
              </a:spcBef>
              <a:spcAft>
                <a:spcPts val="0"/>
              </a:spcAft>
              <a:buClr>
                <a:srgbClr val="000000"/>
              </a:buClr>
            </a:pPr>
            <a:endParaRPr lang="en-GB" sz="2560" b="1" kern="0" dirty="0">
              <a:latin typeface="Arial"/>
              <a:cs typeface="Arial"/>
              <a:sym typeface="Arial"/>
            </a:endParaRPr>
          </a:p>
          <a:p>
            <a:pPr marL="406394" indent="-406394" defTabSz="1300460" fontAlgn="auto">
              <a:spcBef>
                <a:spcPts val="0"/>
              </a:spcBef>
              <a:spcAft>
                <a:spcPts val="0"/>
              </a:spcAft>
              <a:buClr>
                <a:srgbClr val="000000"/>
              </a:buClr>
              <a:buFont typeface="Arial" panose="020B0604020202020204" pitchFamily="34" charset="0"/>
              <a:buChar char="•"/>
            </a:pPr>
            <a:r>
              <a:rPr lang="en-GB" sz="2560" b="1" kern="0" dirty="0">
                <a:latin typeface="Arial"/>
                <a:cs typeface="Arial"/>
                <a:sym typeface="Arial"/>
              </a:rPr>
              <a:t>Time-saving: </a:t>
            </a:r>
            <a:r>
              <a:rPr lang="en-GB" sz="2560" kern="0" dirty="0">
                <a:solidFill>
                  <a:prstClr val="black"/>
                </a:solidFill>
                <a:latin typeface="Arial"/>
                <a:cs typeface="Arial"/>
                <a:sym typeface="Arial"/>
              </a:rPr>
              <a:t>When donors get it right, </a:t>
            </a:r>
            <a:r>
              <a:rPr lang="en-GB" sz="2560" kern="0" dirty="0">
                <a:latin typeface="Arial"/>
                <a:cs typeface="Arial"/>
                <a:sym typeface="Arial"/>
              </a:rPr>
              <a:t>it saved time by enabling a swifter analysis.</a:t>
            </a:r>
            <a:endParaRPr lang="en-GB" sz="2560" b="1" kern="0" dirty="0">
              <a:latin typeface="Arial"/>
              <a:cs typeface="Arial"/>
              <a:sym typeface="Arial"/>
            </a:endParaRPr>
          </a:p>
          <a:p>
            <a:pPr marL="406394" indent="-406394" defTabSz="1300460" fontAlgn="auto">
              <a:spcBef>
                <a:spcPts val="0"/>
              </a:spcBef>
              <a:spcAft>
                <a:spcPts val="0"/>
              </a:spcAft>
              <a:buClr>
                <a:srgbClr val="000000"/>
              </a:buClr>
              <a:buFont typeface="Arial" panose="020B0604020202020204" pitchFamily="34" charset="0"/>
              <a:buChar char="•"/>
            </a:pPr>
            <a:endParaRPr lang="en-GB" sz="2560" b="1" kern="0" dirty="0">
              <a:latin typeface="Arial"/>
              <a:cs typeface="Arial"/>
              <a:sym typeface="Arial"/>
            </a:endParaRPr>
          </a:p>
          <a:p>
            <a:pPr defTabSz="1300460" fontAlgn="auto">
              <a:spcBef>
                <a:spcPts val="0"/>
              </a:spcBef>
              <a:spcAft>
                <a:spcPts val="0"/>
              </a:spcAft>
              <a:buClr>
                <a:srgbClr val="000000"/>
              </a:buClr>
            </a:pPr>
            <a:endParaRPr lang="en-GB" sz="2560" kern="0" dirty="0">
              <a:latin typeface="Arial"/>
              <a:cs typeface="Arial"/>
              <a:sym typeface="Arial"/>
            </a:endParaRPr>
          </a:p>
        </p:txBody>
      </p:sp>
    </p:spTree>
    <p:extLst>
      <p:ext uri="{BB962C8B-B14F-4D97-AF65-F5344CB8AC3E}">
        <p14:creationId xmlns:p14="http://schemas.microsoft.com/office/powerpoint/2010/main" val="113592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E69BC-6C4F-4BAF-A7B9-643101F4969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A2F589B-924F-4F38-91BF-7470D24B8D0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5DF452D-54BF-4A44-80A0-93ED265D589A}"/>
              </a:ext>
            </a:extLst>
          </p:cNvPr>
          <p:cNvPicPr>
            <a:picLocks noChangeAspect="1"/>
          </p:cNvPicPr>
          <p:nvPr/>
        </p:nvPicPr>
        <p:blipFill>
          <a:blip r:embed="rId2"/>
          <a:stretch>
            <a:fillRect/>
          </a:stretch>
        </p:blipFill>
        <p:spPr>
          <a:xfrm>
            <a:off x="406884" y="-31612"/>
            <a:ext cx="12191032" cy="9772488"/>
          </a:xfrm>
          <a:prstGeom prst="rect">
            <a:avLst/>
          </a:prstGeom>
        </p:spPr>
      </p:pic>
    </p:spTree>
    <p:extLst>
      <p:ext uri="{BB962C8B-B14F-4D97-AF65-F5344CB8AC3E}">
        <p14:creationId xmlns:p14="http://schemas.microsoft.com/office/powerpoint/2010/main" val="4103700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Cambodia: AIMS &amp; IATI</a:t>
            </a:r>
          </a:p>
        </p:txBody>
      </p:sp>
      <p:pic>
        <p:nvPicPr>
          <p:cNvPr id="6" name="Picture 5"/>
          <p:cNvPicPr>
            <a:picLocks noChangeAspect="1"/>
          </p:cNvPicPr>
          <p:nvPr/>
        </p:nvPicPr>
        <p:blipFill rotWithShape="1">
          <a:blip r:embed="rId2"/>
          <a:srcRect l="16629" t="31752" r="29663" b="5896"/>
          <a:stretch/>
        </p:blipFill>
        <p:spPr>
          <a:xfrm>
            <a:off x="2586345" y="2621965"/>
            <a:ext cx="7678583" cy="5011962"/>
          </a:xfrm>
          <a:prstGeom prst="rect">
            <a:avLst/>
          </a:prstGeom>
        </p:spPr>
      </p:pic>
    </p:spTree>
    <p:extLst>
      <p:ext uri="{BB962C8B-B14F-4D97-AF65-F5344CB8AC3E}">
        <p14:creationId xmlns:p14="http://schemas.microsoft.com/office/powerpoint/2010/main" val="224632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Cambodia: AIMS &amp; IATI</a:t>
            </a:r>
          </a:p>
        </p:txBody>
      </p:sp>
      <p:pic>
        <p:nvPicPr>
          <p:cNvPr id="6" name="Picture 5"/>
          <p:cNvPicPr>
            <a:picLocks noChangeAspect="1"/>
          </p:cNvPicPr>
          <p:nvPr/>
        </p:nvPicPr>
        <p:blipFill rotWithShape="1">
          <a:blip r:embed="rId2"/>
          <a:srcRect l="47722" t="31752" r="29663" b="5896"/>
          <a:stretch/>
        </p:blipFill>
        <p:spPr>
          <a:xfrm>
            <a:off x="7031666" y="2621965"/>
            <a:ext cx="3233263" cy="5011962"/>
          </a:xfrm>
          <a:prstGeom prst="rect">
            <a:avLst/>
          </a:prstGeom>
        </p:spPr>
      </p:pic>
      <p:pic>
        <p:nvPicPr>
          <p:cNvPr id="4" name="Picture 3"/>
          <p:cNvPicPr>
            <a:picLocks noChangeAspect="1"/>
          </p:cNvPicPr>
          <p:nvPr/>
        </p:nvPicPr>
        <p:blipFill rotWithShape="1">
          <a:blip r:embed="rId3"/>
          <a:srcRect l="17641" t="30553" r="52399" b="10269"/>
          <a:stretch/>
        </p:blipFill>
        <p:spPr>
          <a:xfrm>
            <a:off x="3067727" y="2833963"/>
            <a:ext cx="3706867" cy="4116423"/>
          </a:xfrm>
          <a:prstGeom prst="rect">
            <a:avLst/>
          </a:prstGeom>
        </p:spPr>
      </p:pic>
      <p:pic>
        <p:nvPicPr>
          <p:cNvPr id="5" name="Picture 4"/>
          <p:cNvPicPr>
            <a:picLocks noChangeAspect="1"/>
          </p:cNvPicPr>
          <p:nvPr/>
        </p:nvPicPr>
        <p:blipFill rotWithShape="1">
          <a:blip r:embed="rId2"/>
          <a:srcRect l="35206" t="89864" r="45015" b="5809"/>
          <a:stretch/>
        </p:blipFill>
        <p:spPr>
          <a:xfrm>
            <a:off x="5209480" y="7165151"/>
            <a:ext cx="2827789" cy="347803"/>
          </a:xfrm>
          <a:prstGeom prst="rect">
            <a:avLst/>
          </a:prstGeom>
        </p:spPr>
      </p:pic>
    </p:spTree>
    <p:extLst>
      <p:ext uri="{BB962C8B-B14F-4D97-AF65-F5344CB8AC3E}">
        <p14:creationId xmlns:p14="http://schemas.microsoft.com/office/powerpoint/2010/main" val="267031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Cambodia: AIMS &amp; IATI</a:t>
            </a:r>
          </a:p>
        </p:txBody>
      </p:sp>
      <p:pic>
        <p:nvPicPr>
          <p:cNvPr id="6" name="Picture 5"/>
          <p:cNvPicPr>
            <a:picLocks noChangeAspect="1"/>
          </p:cNvPicPr>
          <p:nvPr/>
        </p:nvPicPr>
        <p:blipFill rotWithShape="1">
          <a:blip r:embed="rId3"/>
          <a:srcRect l="12643" t="29175" r="28637" b="13185"/>
          <a:stretch/>
        </p:blipFill>
        <p:spPr>
          <a:xfrm>
            <a:off x="1406330" y="2385410"/>
            <a:ext cx="9647750" cy="5324413"/>
          </a:xfrm>
          <a:prstGeom prst="rect">
            <a:avLst/>
          </a:prstGeom>
        </p:spPr>
      </p:pic>
      <p:pic>
        <p:nvPicPr>
          <p:cNvPr id="7" name="Picture 6"/>
          <p:cNvPicPr>
            <a:picLocks noChangeAspect="1"/>
          </p:cNvPicPr>
          <p:nvPr/>
        </p:nvPicPr>
        <p:blipFill rotWithShape="1">
          <a:blip r:embed="rId3"/>
          <a:srcRect l="34884" t="89322" r="51511" b="5715"/>
          <a:stretch/>
        </p:blipFill>
        <p:spPr>
          <a:xfrm>
            <a:off x="4491192" y="7416620"/>
            <a:ext cx="2858734" cy="586408"/>
          </a:xfrm>
          <a:prstGeom prst="rect">
            <a:avLst/>
          </a:prstGeom>
        </p:spPr>
      </p:pic>
      <p:sp>
        <p:nvSpPr>
          <p:cNvPr id="8" name="TextBox 7"/>
          <p:cNvSpPr txBox="1"/>
          <p:nvPr/>
        </p:nvSpPr>
        <p:spPr>
          <a:xfrm>
            <a:off x="234214" y="7512847"/>
            <a:ext cx="3727716" cy="355034"/>
          </a:xfrm>
          <a:prstGeom prst="rect">
            <a:avLst/>
          </a:prstGeom>
          <a:noFill/>
        </p:spPr>
        <p:txBody>
          <a:bodyPr wrap="square" rtlCol="0">
            <a:spAutoFit/>
          </a:bodyPr>
          <a:lstStyle/>
          <a:p>
            <a:pPr defTabSz="1300460" fontAlgn="auto">
              <a:spcBef>
                <a:spcPts val="0"/>
              </a:spcBef>
              <a:spcAft>
                <a:spcPts val="0"/>
              </a:spcAft>
              <a:buClr>
                <a:srgbClr val="000000"/>
              </a:buClr>
            </a:pPr>
            <a:r>
              <a:rPr lang="en-GB" sz="1707" b="1" kern="0" dirty="0">
                <a:latin typeface="Calibri" panose="020F0502020204030204" pitchFamily="34" charset="0"/>
                <a:cs typeface="Arial"/>
                <a:sym typeface="Arial"/>
              </a:rPr>
              <a:t>Note: </a:t>
            </a:r>
            <a:r>
              <a:rPr lang="en-GB" sz="1707" kern="0" dirty="0">
                <a:latin typeface="Calibri" panose="020F0502020204030204" pitchFamily="34" charset="0"/>
                <a:cs typeface="Arial"/>
                <a:sym typeface="Arial"/>
              </a:rPr>
              <a:t>China disbursed $231bn in 2017.  </a:t>
            </a:r>
          </a:p>
        </p:txBody>
      </p:sp>
    </p:spTree>
    <p:extLst>
      <p:ext uri="{BB962C8B-B14F-4D97-AF65-F5344CB8AC3E}">
        <p14:creationId xmlns:p14="http://schemas.microsoft.com/office/powerpoint/2010/main" val="1306296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Some reflections…</a:t>
            </a:r>
          </a:p>
        </p:txBody>
      </p:sp>
      <p:sp>
        <p:nvSpPr>
          <p:cNvPr id="3" name="TextBox 2"/>
          <p:cNvSpPr txBox="1"/>
          <p:nvPr/>
        </p:nvSpPr>
        <p:spPr>
          <a:xfrm>
            <a:off x="1154358" y="3133389"/>
            <a:ext cx="11200202" cy="4776436"/>
          </a:xfrm>
          <a:prstGeom prst="rect">
            <a:avLst/>
          </a:prstGeom>
          <a:noFill/>
        </p:spPr>
        <p:txBody>
          <a:bodyPr wrap="square" rtlCol="0">
            <a:spAutoFit/>
          </a:bodyPr>
          <a:lstStyle/>
          <a:p>
            <a:pPr marL="406394" indent="-406394" defTabSz="1300460" fontAlgn="auto">
              <a:spcBef>
                <a:spcPts val="0"/>
              </a:spcBef>
              <a:spcAft>
                <a:spcPts val="0"/>
              </a:spcAft>
              <a:buClr>
                <a:srgbClr val="000000"/>
              </a:buClr>
              <a:buFont typeface="Arial" panose="020B0604020202020204" pitchFamily="34" charset="0"/>
              <a:buChar char="•"/>
            </a:pPr>
            <a:r>
              <a:rPr lang="en-GB" sz="2276" kern="0" dirty="0">
                <a:latin typeface="Arial"/>
                <a:cs typeface="Arial"/>
                <a:sym typeface="Arial"/>
              </a:rPr>
              <a:t>Data gaps are problematic, however, this doesn’t remove the usefulness of the project level data. How can tools make accessing this information easier? </a:t>
            </a:r>
          </a:p>
          <a:p>
            <a:pPr marL="406394" indent="-406394" defTabSz="1300460" fontAlgn="auto">
              <a:spcBef>
                <a:spcPts val="0"/>
              </a:spcBef>
              <a:spcAft>
                <a:spcPts val="0"/>
              </a:spcAft>
              <a:buClr>
                <a:srgbClr val="000000"/>
              </a:buClr>
              <a:buFont typeface="Arial" panose="020B0604020202020204" pitchFamily="34" charset="0"/>
              <a:buChar char="•"/>
            </a:pPr>
            <a:endParaRPr lang="en-GB" sz="2276" kern="0" dirty="0">
              <a:latin typeface="Arial"/>
              <a:cs typeface="Arial"/>
              <a:sym typeface="Arial"/>
            </a:endParaRPr>
          </a:p>
          <a:p>
            <a:pPr marL="406394" indent="-406394" defTabSz="1300460" fontAlgn="auto">
              <a:spcBef>
                <a:spcPts val="0"/>
              </a:spcBef>
              <a:spcAft>
                <a:spcPts val="0"/>
              </a:spcAft>
              <a:buClr>
                <a:srgbClr val="000000"/>
              </a:buClr>
              <a:buFont typeface="Arial" panose="020B0604020202020204" pitchFamily="34" charset="0"/>
              <a:buChar char="•"/>
            </a:pPr>
            <a:r>
              <a:rPr lang="en-GB" sz="2276" kern="0" dirty="0">
                <a:latin typeface="Arial"/>
                <a:cs typeface="Arial"/>
                <a:sym typeface="Arial"/>
              </a:rPr>
              <a:t>The inability to aggregate data partly stems from missing donors. How can we re-engage major donors?</a:t>
            </a:r>
          </a:p>
          <a:p>
            <a:pPr marL="406394" indent="-406394" defTabSz="1300460" fontAlgn="auto">
              <a:spcBef>
                <a:spcPts val="0"/>
              </a:spcBef>
              <a:spcAft>
                <a:spcPts val="0"/>
              </a:spcAft>
              <a:buClr>
                <a:srgbClr val="000000"/>
              </a:buClr>
              <a:buFont typeface="Arial" panose="020B0604020202020204" pitchFamily="34" charset="0"/>
              <a:buChar char="•"/>
            </a:pPr>
            <a:endParaRPr lang="en-GB" sz="2276" kern="0" dirty="0">
              <a:latin typeface="Arial"/>
              <a:cs typeface="Arial"/>
              <a:sym typeface="Arial"/>
            </a:endParaRPr>
          </a:p>
          <a:p>
            <a:pPr marL="406394" indent="-406394" defTabSz="1300460" fontAlgn="auto">
              <a:spcBef>
                <a:spcPts val="0"/>
              </a:spcBef>
              <a:spcAft>
                <a:spcPts val="0"/>
              </a:spcAft>
              <a:buClr>
                <a:srgbClr val="000000"/>
              </a:buClr>
              <a:buFont typeface="Arial" panose="020B0604020202020204" pitchFamily="34" charset="0"/>
              <a:buChar char="•"/>
            </a:pPr>
            <a:r>
              <a:rPr lang="en-GB" sz="2276" kern="0" dirty="0">
                <a:latin typeface="Arial"/>
                <a:cs typeface="Arial"/>
                <a:sym typeface="Arial"/>
              </a:rPr>
              <a:t>Should tools allow more specific filtering (ODA, private finance, grant / loan, CSO, Donor)?</a:t>
            </a:r>
            <a:br>
              <a:rPr lang="en-GB" sz="2276" kern="0" dirty="0">
                <a:latin typeface="Arial"/>
                <a:cs typeface="Arial"/>
                <a:sym typeface="Arial"/>
              </a:rPr>
            </a:br>
            <a:endParaRPr lang="en-GB" sz="2276" kern="0" dirty="0">
              <a:latin typeface="Arial"/>
              <a:cs typeface="Arial"/>
              <a:sym typeface="Arial"/>
            </a:endParaRPr>
          </a:p>
          <a:p>
            <a:pPr marL="406394" indent="-406394" defTabSz="1300460" fontAlgn="auto">
              <a:spcBef>
                <a:spcPts val="0"/>
              </a:spcBef>
              <a:spcAft>
                <a:spcPts val="0"/>
              </a:spcAft>
              <a:buClr>
                <a:srgbClr val="000000"/>
              </a:buClr>
              <a:buFont typeface="Arial" panose="020B0604020202020204" pitchFamily="34" charset="0"/>
              <a:buChar char="•"/>
            </a:pPr>
            <a:r>
              <a:rPr lang="en-GB" sz="2276" kern="0" dirty="0">
                <a:latin typeface="Arial"/>
                <a:cs typeface="Arial"/>
                <a:sym typeface="Arial"/>
              </a:rPr>
              <a:t>Hierarchies are creating ‘noise’ when visualising the data. How can we fix this?</a:t>
            </a:r>
          </a:p>
          <a:p>
            <a:pPr defTabSz="1300460" fontAlgn="auto">
              <a:spcBef>
                <a:spcPts val="0"/>
              </a:spcBef>
              <a:spcAft>
                <a:spcPts val="0"/>
              </a:spcAft>
              <a:buClr>
                <a:srgbClr val="000000"/>
              </a:buClr>
            </a:pPr>
            <a:endParaRPr lang="en-GB" sz="2560" b="1" kern="0" dirty="0">
              <a:latin typeface="Arial"/>
              <a:cs typeface="Arial"/>
              <a:sym typeface="Arial"/>
            </a:endParaRPr>
          </a:p>
          <a:p>
            <a:pPr marL="406394" indent="-406394" defTabSz="1300460" fontAlgn="auto">
              <a:spcBef>
                <a:spcPts val="0"/>
              </a:spcBef>
              <a:spcAft>
                <a:spcPts val="0"/>
              </a:spcAft>
              <a:buClr>
                <a:srgbClr val="000000"/>
              </a:buClr>
              <a:buFont typeface="Arial" panose="020B0604020202020204" pitchFamily="34" charset="0"/>
              <a:buChar char="•"/>
            </a:pPr>
            <a:endParaRPr lang="en-GB" sz="2560" b="1" kern="0" dirty="0">
              <a:latin typeface="Arial"/>
              <a:cs typeface="Arial"/>
              <a:sym typeface="Arial"/>
            </a:endParaRPr>
          </a:p>
          <a:p>
            <a:pPr defTabSz="1300460" fontAlgn="auto">
              <a:spcBef>
                <a:spcPts val="0"/>
              </a:spcBef>
              <a:spcAft>
                <a:spcPts val="0"/>
              </a:spcAft>
              <a:buClr>
                <a:srgbClr val="000000"/>
              </a:buClr>
            </a:pPr>
            <a:endParaRPr lang="en-GB" sz="2560" kern="0" dirty="0">
              <a:latin typeface="Arial"/>
              <a:cs typeface="Arial"/>
              <a:sym typeface="Arial"/>
            </a:endParaRPr>
          </a:p>
        </p:txBody>
      </p:sp>
    </p:spTree>
    <p:extLst>
      <p:ext uri="{BB962C8B-B14F-4D97-AF65-F5344CB8AC3E}">
        <p14:creationId xmlns:p14="http://schemas.microsoft.com/office/powerpoint/2010/main" val="51526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13004800" cy="7315200"/>
          </a:xfrm>
          <a:solidFill>
            <a:srgbClr val="71B4C8"/>
          </a:solidFill>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7" name="Subtitle 2"/>
          <p:cNvSpPr txBox="1">
            <a:spLocks/>
          </p:cNvSpPr>
          <p:nvPr/>
        </p:nvSpPr>
        <p:spPr>
          <a:xfrm>
            <a:off x="1789986" y="3800981"/>
            <a:ext cx="9103360" cy="1869440"/>
          </a:xfrm>
          <a:prstGeom prst="rect">
            <a:avLst/>
          </a:prstGeom>
        </p:spPr>
        <p:txBody>
          <a:bodyPr vert="horz" lIns="130048" tIns="65024" rIns="130048" bIns="65024"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defTabSz="975345" fontAlgn="auto">
              <a:spcAft>
                <a:spcPts val="0"/>
              </a:spcAft>
              <a:buNone/>
            </a:pPr>
            <a:r>
              <a:rPr lang="en-GB" sz="3413" dirty="0">
                <a:solidFill>
                  <a:prstClr val="white"/>
                </a:solidFill>
                <a:latin typeface="Calibri" panose="020F0502020204030204" pitchFamily="34" charset="0"/>
                <a:sym typeface="Arial"/>
              </a:rPr>
              <a:t>www.publishwhatyoufund.org/projects/us-foreign-assistance/</a:t>
            </a:r>
          </a:p>
          <a:p>
            <a:pPr marL="0" indent="0" algn="ctr" defTabSz="975345" fontAlgn="auto">
              <a:spcAft>
                <a:spcPts val="0"/>
              </a:spcAft>
              <a:buNone/>
            </a:pPr>
            <a:endParaRPr lang="en-GB" sz="3413" dirty="0">
              <a:solidFill>
                <a:prstClr val="white"/>
              </a:solidFill>
              <a:latin typeface="Calibri" panose="020F0502020204030204" pitchFamily="34" charset="0"/>
              <a:sym typeface="Arial"/>
            </a:endParaRPr>
          </a:p>
          <a:p>
            <a:pPr marL="0" indent="0" algn="ctr" defTabSz="975345" fontAlgn="auto">
              <a:spcAft>
                <a:spcPts val="0"/>
              </a:spcAft>
              <a:buNone/>
            </a:pPr>
            <a:r>
              <a:rPr lang="en-GB" sz="3413" dirty="0">
                <a:solidFill>
                  <a:prstClr val="white"/>
                </a:solidFill>
                <a:latin typeface="Calibri" panose="020F0502020204030204" pitchFamily="34" charset="0"/>
                <a:sym typeface="Arial"/>
              </a:rPr>
              <a:t>@aidtransparency</a:t>
            </a:r>
          </a:p>
          <a:p>
            <a:pPr marL="0" indent="0" algn="ctr" defTabSz="975345" fontAlgn="auto">
              <a:spcAft>
                <a:spcPts val="0"/>
              </a:spcAft>
              <a:buNone/>
            </a:pPr>
            <a:endParaRPr lang="en-GB" sz="5120" dirty="0">
              <a:solidFill>
                <a:prstClr val="white"/>
              </a:solidFill>
              <a:latin typeface="Trebuchet MS"/>
              <a:sym typeface="Arial"/>
            </a:endParaRPr>
          </a:p>
          <a:p>
            <a:pPr marL="0" indent="0" algn="ctr" defTabSz="975345" fontAlgn="auto">
              <a:spcAft>
                <a:spcPts val="0"/>
              </a:spcAft>
              <a:buNone/>
            </a:pPr>
            <a:endParaRPr lang="en-GB" sz="5120" dirty="0">
              <a:solidFill>
                <a:prstClr val="white"/>
              </a:solidFill>
              <a:latin typeface="Calibri" panose="020F0502020204030204" pitchFamily="34" charset="0"/>
              <a:sym typeface="Arial"/>
            </a:endParaRPr>
          </a:p>
        </p:txBody>
      </p:sp>
      <p:sp>
        <p:nvSpPr>
          <p:cNvPr id="5" name="Title 1"/>
          <p:cNvSpPr txBox="1">
            <a:spLocks/>
          </p:cNvSpPr>
          <p:nvPr/>
        </p:nvSpPr>
        <p:spPr>
          <a:xfrm>
            <a:off x="1100170" y="1558852"/>
            <a:ext cx="11054080" cy="1568027"/>
          </a:xfrm>
          <a:prstGeom prst="rect">
            <a:avLst/>
          </a:prstGeom>
        </p:spPr>
        <p:txBody>
          <a:bodyPr vert="horz" lIns="130048" tIns="65024" rIns="130048" bIns="65024"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defTabSz="975345" fontAlgn="auto">
              <a:spcAft>
                <a:spcPts val="0"/>
              </a:spcAft>
            </a:pPr>
            <a:r>
              <a:rPr lang="en-GB" sz="6827" b="1" dirty="0">
                <a:solidFill>
                  <a:prstClr val="white"/>
                </a:solidFill>
                <a:latin typeface="Calibri" panose="020F0502020204030204" pitchFamily="34" charset="0"/>
                <a:sym typeface="Arial"/>
              </a:rPr>
              <a:t>US Foreign Assistance Study</a:t>
            </a:r>
          </a:p>
        </p:txBody>
      </p:sp>
    </p:spTree>
    <p:extLst>
      <p:ext uri="{BB962C8B-B14F-4D97-AF65-F5344CB8AC3E}">
        <p14:creationId xmlns:p14="http://schemas.microsoft.com/office/powerpoint/2010/main" val="253043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Using Aid data in Uganda</a:t>
            </a:r>
            <a:endParaRPr lang="en-US" dirty="0">
              <a:latin typeface="Oxfam Global Headline" charset="0"/>
              <a:cs typeface="Oxfam Global Headline Regular" charset="0"/>
            </a:endParaRPr>
          </a:p>
        </p:txBody>
      </p:sp>
      <p:sp>
        <p:nvSpPr>
          <p:cNvPr id="5123" name="Rectangle 3"/>
          <p:cNvSpPr>
            <a:spLocks noGrp="1" noChangeArrowheads="1"/>
          </p:cNvSpPr>
          <p:nvPr>
            <p:ph type="subTitle" idx="1"/>
          </p:nvPr>
        </p:nvSpPr>
        <p:spPr>
          <a:xfrm>
            <a:off x="562187" y="6737209"/>
            <a:ext cx="11918808" cy="1211932"/>
          </a:xfrm>
          <a:extLst/>
        </p:spPr>
        <p:txBody>
          <a:bodyPr/>
          <a:lstStyle/>
          <a:p>
            <a:r>
              <a:rPr lang="en-US" dirty="0"/>
              <a:t>An adventure in introducing IATI to civil society and media in Uganda </a:t>
            </a:r>
          </a:p>
        </p:txBody>
      </p:sp>
      <p:sp>
        <p:nvSpPr>
          <p:cNvPr id="5124" name="Rectangle 4"/>
          <p:cNvSpPr>
            <a:spLocks noChangeArrowheads="1"/>
          </p:cNvSpPr>
          <p:nvPr/>
        </p:nvSpPr>
        <p:spPr bwMode="auto">
          <a:xfrm>
            <a:off x="562187" y="8947574"/>
            <a:ext cx="5102578" cy="521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p>
            <a:pPr defTabSz="1300460" eaLnBrk="0" hangingPunct="0">
              <a:lnSpc>
                <a:spcPct val="95000"/>
              </a:lnSpc>
              <a:defRPr/>
            </a:pPr>
            <a:r>
              <a:rPr lang="en-GB" sz="2844" dirty="0">
                <a:solidFill>
                  <a:srgbClr val="FFFFFF"/>
                </a:solidFill>
                <a:latin typeface="Arial" charset="0"/>
                <a:ea typeface="ＭＳ Ｐゴシック" charset="0"/>
              </a:rPr>
              <a:t>Aria Grabowski</a:t>
            </a:r>
          </a:p>
        </p:txBody>
      </p:sp>
      <p:sp>
        <p:nvSpPr>
          <p:cNvPr id="5125" name="Rectangle 5"/>
          <p:cNvSpPr>
            <a:spLocks noChangeArrowheads="1"/>
          </p:cNvSpPr>
          <p:nvPr/>
        </p:nvSpPr>
        <p:spPr bwMode="auto">
          <a:xfrm>
            <a:off x="6640126" y="8938544"/>
            <a:ext cx="4321387" cy="58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p>
            <a:pPr defTabSz="1300460" eaLnBrk="0" hangingPunct="0">
              <a:lnSpc>
                <a:spcPct val="95000"/>
              </a:lnSpc>
              <a:defRPr/>
            </a:pPr>
            <a:r>
              <a:rPr lang="en-GB" sz="2844" dirty="0">
                <a:solidFill>
                  <a:srgbClr val="FFFFFF"/>
                </a:solidFill>
                <a:latin typeface="Arial" charset="0"/>
                <a:ea typeface="ＭＳ Ｐゴシック" charset="0"/>
              </a:rPr>
              <a:t>July 10, 2018</a:t>
            </a:r>
          </a:p>
          <a:p>
            <a:pPr defTabSz="1300460" eaLnBrk="0" hangingPunct="0">
              <a:lnSpc>
                <a:spcPct val="95000"/>
              </a:lnSpc>
              <a:defRPr/>
            </a:pPr>
            <a:endParaRPr lang="en-GB" sz="2844" dirty="0">
              <a:solidFill>
                <a:srgbClr val="FFFFFF"/>
              </a:solidFill>
              <a:latin typeface="Arial" charset="0"/>
              <a:ea typeface="ＭＳ Ｐゴシック"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grabowski\AppData\Local\Microsoft\Windows\Temporary Internet Files\Content.IE5\VCTZWEIH\muganda[1].gif"/>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rcRect/>
          <a:stretch>
            <a:fillRect/>
          </a:stretch>
        </p:blipFill>
        <p:spPr bwMode="auto">
          <a:xfrm>
            <a:off x="7219280" y="3135807"/>
            <a:ext cx="4977024" cy="59567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650240" y="1394813"/>
            <a:ext cx="11704320" cy="7373619"/>
          </a:xfrm>
        </p:spPr>
        <p:txBody>
          <a:bodyPr/>
          <a:lstStyle/>
          <a:p>
            <a:r>
              <a:rPr lang="en-US" dirty="0"/>
              <a:t>In May I went to Uganda to Civil Society and Media to IATI and to and train people how to find and use the information (using D-portal).</a:t>
            </a:r>
          </a:p>
          <a:p>
            <a:endParaRPr lang="en-US" dirty="0"/>
          </a:p>
          <a:p>
            <a:r>
              <a:rPr lang="en-US" dirty="0"/>
              <a:t> </a:t>
            </a:r>
          </a:p>
        </p:txBody>
      </p:sp>
      <p:sp>
        <p:nvSpPr>
          <p:cNvPr id="6" name="Rectangle 5"/>
          <p:cNvSpPr/>
          <p:nvPr/>
        </p:nvSpPr>
        <p:spPr>
          <a:xfrm>
            <a:off x="1143010" y="3852686"/>
            <a:ext cx="5735037" cy="4096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a:r>
              <a:rPr lang="en-US" sz="3413" dirty="0">
                <a:solidFill>
                  <a:srgbClr val="000000"/>
                </a:solidFill>
                <a:latin typeface="Arial"/>
              </a:rPr>
              <a:t>The reason for the training was based on the belief that this information is useful for their work and that people currently are unaware of the types and kinds of information that have been made available through the aid transparency movement.</a:t>
            </a:r>
          </a:p>
        </p:txBody>
      </p:sp>
    </p:spTree>
    <p:extLst>
      <p:ext uri="{BB962C8B-B14F-4D97-AF65-F5344CB8AC3E}">
        <p14:creationId xmlns:p14="http://schemas.microsoft.com/office/powerpoint/2010/main" val="2157916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Exciting News</a:t>
            </a:r>
          </a:p>
        </p:txBody>
      </p:sp>
      <p:sp>
        <p:nvSpPr>
          <p:cNvPr id="3" name="Content Placeholder 2"/>
          <p:cNvSpPr>
            <a:spLocks noGrp="1"/>
          </p:cNvSpPr>
          <p:nvPr>
            <p:ph idx="1"/>
          </p:nvPr>
        </p:nvSpPr>
        <p:spPr>
          <a:xfrm>
            <a:off x="650240" y="1497225"/>
            <a:ext cx="11704320" cy="6863327"/>
          </a:xfrm>
        </p:spPr>
        <p:txBody>
          <a:bodyPr/>
          <a:lstStyle/>
          <a:p>
            <a:r>
              <a:rPr lang="en-US" dirty="0"/>
              <a:t>Training Participants were really excited about the information available. </a:t>
            </a:r>
          </a:p>
          <a:p>
            <a:endParaRPr lang="en-US" dirty="0"/>
          </a:p>
          <a:p>
            <a:pPr>
              <a:spcBef>
                <a:spcPts val="0"/>
              </a:spcBef>
            </a:pPr>
            <a:r>
              <a:rPr lang="en-US" dirty="0"/>
              <a:t>Even if they had heard of IATI</a:t>
            </a:r>
          </a:p>
          <a:p>
            <a:pPr marL="0" indent="0">
              <a:spcBef>
                <a:spcPts val="0"/>
              </a:spcBef>
              <a:buNone/>
            </a:pPr>
            <a:r>
              <a:rPr lang="en-US" dirty="0"/>
              <a:t> they had no idea how much useful</a:t>
            </a:r>
          </a:p>
          <a:p>
            <a:pPr marL="0" indent="0">
              <a:spcBef>
                <a:spcPts val="0"/>
              </a:spcBef>
              <a:buNone/>
            </a:pPr>
            <a:r>
              <a:rPr lang="en-US" dirty="0"/>
              <a:t> information was available. </a:t>
            </a:r>
          </a:p>
          <a:p>
            <a:pPr marL="0" indent="0">
              <a:spcBef>
                <a:spcPts val="0"/>
              </a:spcBef>
              <a:buNone/>
            </a:pPr>
            <a:endParaRPr lang="en-US" dirty="0"/>
          </a:p>
          <a:p>
            <a:pPr>
              <a:spcBef>
                <a:spcPts val="0"/>
              </a:spcBef>
            </a:pPr>
            <a:r>
              <a:rPr lang="en-US" dirty="0"/>
              <a:t>While the training was still on going</a:t>
            </a:r>
          </a:p>
          <a:p>
            <a:pPr marL="0" indent="0">
              <a:spcBef>
                <a:spcPts val="0"/>
              </a:spcBef>
              <a:buNone/>
            </a:pPr>
            <a:r>
              <a:rPr lang="en-US" dirty="0"/>
              <a:t>participants started to search for projects</a:t>
            </a:r>
          </a:p>
          <a:p>
            <a:pPr marL="0" indent="0">
              <a:spcBef>
                <a:spcPts val="0"/>
              </a:spcBef>
              <a:buNone/>
            </a:pPr>
            <a:r>
              <a:rPr lang="en-US" dirty="0"/>
              <a:t>they had heard of and were curious about.</a:t>
            </a:r>
          </a:p>
        </p:txBody>
      </p:sp>
      <p:pic>
        <p:nvPicPr>
          <p:cNvPr id="2053" name="Picture 5" descr="C:\Users\agrabowski\AppData\Local\Microsoft\Windows\Temporary Internet Files\Content.IE5\6EF0HUS0\Happy_Tiger[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07223" y="2111693"/>
            <a:ext cx="6645699" cy="733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060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3" name="Content Placeholder 2"/>
          <p:cNvSpPr>
            <a:spLocks noGrp="1"/>
          </p:cNvSpPr>
          <p:nvPr>
            <p:ph idx="1"/>
          </p:nvPr>
        </p:nvSpPr>
        <p:spPr>
          <a:xfrm>
            <a:off x="650240" y="2009282"/>
            <a:ext cx="11704320" cy="6351270"/>
          </a:xfrm>
        </p:spPr>
        <p:txBody>
          <a:bodyPr/>
          <a:lstStyle/>
          <a:p>
            <a:r>
              <a:rPr lang="en-US" dirty="0"/>
              <a:t>Not all publishers are created equally.  Training participants want detailed information on project, so publishers that shared more detailed documents were more helpful.</a:t>
            </a:r>
          </a:p>
          <a:p>
            <a:endParaRPr lang="en-US" dirty="0"/>
          </a:p>
          <a:p>
            <a:r>
              <a:rPr lang="en-US" dirty="0"/>
              <a:t>They also quickly noticed inconsistencies.</a:t>
            </a:r>
          </a:p>
          <a:p>
            <a:endParaRPr lang="en-US" dirty="0"/>
          </a:p>
          <a:p>
            <a:r>
              <a:rPr lang="en-US" dirty="0"/>
              <a:t>There  was also a lot of demand for the ability to filter by loan or grant. </a:t>
            </a:r>
          </a:p>
        </p:txBody>
      </p:sp>
    </p:spTree>
    <p:extLst>
      <p:ext uri="{BB962C8B-B14F-4D97-AF65-F5344CB8AC3E}">
        <p14:creationId xmlns:p14="http://schemas.microsoft.com/office/powerpoint/2010/main" val="1619865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a:t>
            </a:r>
          </a:p>
        </p:txBody>
      </p:sp>
      <p:sp>
        <p:nvSpPr>
          <p:cNvPr id="3" name="Content Placeholder 2"/>
          <p:cNvSpPr>
            <a:spLocks noGrp="1"/>
          </p:cNvSpPr>
          <p:nvPr>
            <p:ph idx="1"/>
          </p:nvPr>
        </p:nvSpPr>
        <p:spPr>
          <a:xfrm>
            <a:off x="658945" y="4467155"/>
            <a:ext cx="5340103" cy="4507866"/>
          </a:xfrm>
        </p:spPr>
        <p:txBody>
          <a:bodyPr/>
          <a:lstStyle/>
          <a:p>
            <a:pPr marL="0" indent="0">
              <a:buNone/>
            </a:pPr>
            <a:r>
              <a:rPr lang="en-US" sz="2844" dirty="0"/>
              <a:t>Think about if you used the data for learning, coordination, and accountability what information would you need, are you publishing that information, do you have a plan to improve to that?</a:t>
            </a:r>
          </a:p>
        </p:txBody>
      </p:sp>
      <p:pic>
        <p:nvPicPr>
          <p:cNvPr id="3074" name="Picture 2" descr="C:\Users\agrabowski\AppData\Local\Microsoft\Windows\Temporary Internet Files\Content.IE5\VCTZWEIH\bIZFO[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82776" y="3647864"/>
            <a:ext cx="6872199" cy="54977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4951" y="1497224"/>
            <a:ext cx="11879720" cy="266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a:r>
              <a:rPr lang="en-US" sz="2844" dirty="0">
                <a:solidFill>
                  <a:srgbClr val="000000"/>
                </a:solidFill>
                <a:latin typeface="Arial"/>
              </a:rPr>
              <a:t>Data Use Task Force is working on raising awareness and finding a way to allow for users to flag where things don’t make sense.  </a:t>
            </a:r>
          </a:p>
          <a:p>
            <a:pPr defTabSz="1300460"/>
            <a:endParaRPr lang="en-US" sz="2844" dirty="0">
              <a:solidFill>
                <a:srgbClr val="000000"/>
              </a:solidFill>
              <a:latin typeface="Arial"/>
            </a:endParaRPr>
          </a:p>
          <a:p>
            <a:pPr defTabSz="1300460"/>
            <a:r>
              <a:rPr lang="en-US" sz="2844" dirty="0">
                <a:solidFill>
                  <a:srgbClr val="000000"/>
                </a:solidFill>
                <a:latin typeface="Arial"/>
              </a:rPr>
              <a:t>All Members can work to encourage awareness among their own organizations and partners.</a:t>
            </a:r>
          </a:p>
        </p:txBody>
      </p:sp>
    </p:spTree>
    <p:extLst>
      <p:ext uri="{BB962C8B-B14F-4D97-AF65-F5344CB8AC3E}">
        <p14:creationId xmlns:p14="http://schemas.microsoft.com/office/powerpoint/2010/main" val="394489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1C007B-957E-4DA6-A5F9-5532D6E94B9D}"/>
              </a:ext>
            </a:extLst>
          </p:cNvPr>
          <p:cNvSpPr txBox="1"/>
          <p:nvPr/>
        </p:nvSpPr>
        <p:spPr>
          <a:xfrm>
            <a:off x="-338360" y="5524872"/>
            <a:ext cx="12961440" cy="4724370"/>
          </a:xfrm>
          <a:prstGeom prst="rect">
            <a:avLst/>
          </a:prstGeom>
          <a:noFill/>
        </p:spPr>
        <p:txBody>
          <a:bodyPr wrap="square" rtlCol="0">
            <a:spAutoFit/>
          </a:bodyPr>
          <a:lstStyle/>
          <a:p>
            <a:pPr algn="r"/>
            <a:r>
              <a:rPr lang="en-US" dirty="0"/>
              <a:t>Winnie Kamau | </a:t>
            </a:r>
            <a:r>
              <a:rPr lang="en-US" b="1" dirty="0"/>
              <a:t>Association of Freelance Journalists</a:t>
            </a:r>
          </a:p>
          <a:p>
            <a:pPr algn="r"/>
            <a:r>
              <a:rPr lang="en-US" dirty="0" err="1"/>
              <a:t>Horia</a:t>
            </a:r>
            <a:r>
              <a:rPr lang="en-US" dirty="0"/>
              <a:t> </a:t>
            </a:r>
            <a:r>
              <a:rPr lang="en-US" dirty="0" err="1"/>
              <a:t>Sohir</a:t>
            </a:r>
            <a:r>
              <a:rPr lang="en-US" dirty="0"/>
              <a:t> </a:t>
            </a:r>
            <a:r>
              <a:rPr lang="en-US" dirty="0" err="1"/>
              <a:t>Debbiche</a:t>
            </a:r>
            <a:r>
              <a:rPr lang="en-US" dirty="0"/>
              <a:t> | </a:t>
            </a:r>
            <a:r>
              <a:rPr lang="en-US" b="1" dirty="0"/>
              <a:t>African Development Bank</a:t>
            </a:r>
          </a:p>
          <a:p>
            <a:pPr algn="r"/>
            <a:r>
              <a:rPr lang="en-US" dirty="0"/>
              <a:t>James Coe | </a:t>
            </a:r>
            <a:r>
              <a:rPr lang="en-US" b="1" dirty="0"/>
              <a:t>Publish What You Fund</a:t>
            </a:r>
          </a:p>
          <a:p>
            <a:pPr algn="r"/>
            <a:r>
              <a:rPr lang="en-US" dirty="0"/>
              <a:t>Aria Grabowski | </a:t>
            </a:r>
            <a:r>
              <a:rPr lang="en-US" b="1" dirty="0"/>
              <a:t>Oxfam America</a:t>
            </a:r>
          </a:p>
          <a:p>
            <a:pPr algn="r"/>
            <a:r>
              <a:rPr lang="en-US" dirty="0"/>
              <a:t>Thea Schepers | </a:t>
            </a:r>
            <a:r>
              <a:rPr lang="en-US" b="1" dirty="0"/>
              <a:t>Plan Nederland</a:t>
            </a:r>
          </a:p>
          <a:p>
            <a:pPr algn="r"/>
            <a:r>
              <a:rPr lang="en-US" dirty="0"/>
              <a:t>…and </a:t>
            </a:r>
            <a:r>
              <a:rPr lang="en-US" b="1" dirty="0"/>
              <a:t>YOU</a:t>
            </a:r>
            <a:endParaRPr lang="en-US" sz="11500" dirty="0">
              <a:latin typeface="Haettenschweiler" panose="020B0706040902060204" pitchFamily="34" charset="0"/>
            </a:endParaRPr>
          </a:p>
          <a:p>
            <a:pPr algn="r"/>
            <a:endParaRPr lang="en-US" b="1" dirty="0"/>
          </a:p>
        </p:txBody>
      </p:sp>
    </p:spTree>
    <p:extLst>
      <p:ext uri="{BB962C8B-B14F-4D97-AF65-F5344CB8AC3E}">
        <p14:creationId xmlns:p14="http://schemas.microsoft.com/office/powerpoint/2010/main" val="2723657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67644" y="3282726"/>
            <a:ext cx="11137781" cy="125483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marL="487672" indent="-487672" defTabSz="638942">
              <a:lnSpc>
                <a:spcPct val="102000"/>
              </a:lnSpc>
              <a:spcAft>
                <a:spcPts val="2027"/>
              </a:spcAft>
              <a:buClr>
                <a:srgbClr val="000000"/>
              </a:buClr>
              <a:buSzPct val="100000"/>
              <a:defRPr/>
            </a:pPr>
            <a:r>
              <a:rPr lang="nl-NL" sz="8533" b="1" kern="0" dirty="0">
                <a:solidFill>
                  <a:srgbClr val="DE007B"/>
                </a:solidFill>
                <a:latin typeface="Verdana"/>
                <a:ea typeface="+mn-ea"/>
                <a:cs typeface="Verdana"/>
              </a:rPr>
              <a:t>IATI in Power BI</a:t>
            </a:r>
          </a:p>
        </p:txBody>
      </p:sp>
      <p:sp>
        <p:nvSpPr>
          <p:cNvPr id="5" name="Text Box 4"/>
          <p:cNvSpPr txBox="1">
            <a:spLocks noChangeArrowheads="1"/>
          </p:cNvSpPr>
          <p:nvPr/>
        </p:nvSpPr>
        <p:spPr bwMode="auto">
          <a:xfrm>
            <a:off x="669097" y="4926746"/>
            <a:ext cx="10860932" cy="1405641"/>
          </a:xfrm>
          <a:prstGeom prst="rect">
            <a:avLst/>
          </a:prstGeom>
          <a:noFill/>
          <a:ln w="9525">
            <a:noFill/>
            <a:miter lim="800000"/>
            <a:headEnd/>
            <a:tailEnd/>
          </a:ln>
          <a:effectLst/>
        </p:spPr>
        <p:txBody>
          <a:bodyPr wrap="square">
            <a:prstTxWarp prst="textNoShape">
              <a:avLst/>
            </a:prstTxWarp>
            <a:spAutoFit/>
          </a:bodyPr>
          <a:lstStyle/>
          <a:p>
            <a:pPr defTabSz="650230" fontAlgn="auto">
              <a:spcBef>
                <a:spcPts val="0"/>
              </a:spcBef>
              <a:spcAft>
                <a:spcPts val="0"/>
              </a:spcAft>
            </a:pPr>
            <a:r>
              <a:rPr lang="nl-NL" sz="4267" b="1" dirty="0">
                <a:solidFill>
                  <a:prstClr val="black"/>
                </a:solidFill>
                <a:latin typeface="Verdana"/>
                <a:ea typeface="+mn-ea"/>
                <a:cs typeface="Verdana"/>
              </a:rPr>
              <a:t>Using IATI files to create an Alliance dashboard in Power BI</a:t>
            </a:r>
          </a:p>
        </p:txBody>
      </p:sp>
      <p:pic>
        <p:nvPicPr>
          <p:cNvPr id="7" name="Afbeelding 6" descr="Plan-logo-tagline-RGB.jpg"/>
          <p:cNvPicPr>
            <a:picLocks noChangeAspect="1"/>
          </p:cNvPicPr>
          <p:nvPr/>
        </p:nvPicPr>
        <p:blipFill>
          <a:blip r:embed="rId2"/>
          <a:stretch>
            <a:fillRect/>
          </a:stretch>
        </p:blipFill>
        <p:spPr>
          <a:xfrm>
            <a:off x="11422866" y="-1"/>
            <a:ext cx="1011883" cy="174219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50240" y="3172896"/>
            <a:ext cx="11704320" cy="5539870"/>
          </a:xfrm>
        </p:spPr>
        <p:txBody>
          <a:bodyPr>
            <a:normAutofit/>
          </a:bodyPr>
          <a:lstStyle/>
          <a:p>
            <a:r>
              <a:rPr lang="nl-NL" sz="3413" dirty="0">
                <a:latin typeface="Verdana"/>
                <a:cs typeface="Verdana"/>
              </a:rPr>
              <a:t>The alliance fights child marriages, FGM, teen pregnancy</a:t>
            </a:r>
          </a:p>
          <a:p>
            <a:r>
              <a:rPr lang="nl-NL" sz="3413" dirty="0">
                <a:latin typeface="Verdana"/>
                <a:cs typeface="Verdana"/>
              </a:rPr>
              <a:t>Five Dutch aid organisations</a:t>
            </a:r>
          </a:p>
          <a:p>
            <a:r>
              <a:rPr lang="nl-NL" sz="3413" dirty="0">
                <a:latin typeface="Verdana"/>
                <a:cs typeface="Verdana"/>
              </a:rPr>
              <a:t>One organisation has three country offices publishing their own IATI files</a:t>
            </a:r>
          </a:p>
          <a:p>
            <a:r>
              <a:rPr lang="nl-NL" sz="3413" dirty="0">
                <a:latin typeface="Verdana"/>
                <a:cs typeface="Verdana"/>
              </a:rPr>
              <a:t>35 activities (projects) in 7 countries</a:t>
            </a:r>
          </a:p>
          <a:p>
            <a:r>
              <a:rPr lang="nl-NL" sz="3413" dirty="0">
                <a:latin typeface="Verdana"/>
                <a:cs typeface="Verdana"/>
              </a:rPr>
              <a:t>Combined budget of 14 million euros</a:t>
            </a:r>
          </a:p>
        </p:txBody>
      </p:sp>
      <p:sp>
        <p:nvSpPr>
          <p:cNvPr id="4" name="Rectangle 3"/>
          <p:cNvSpPr txBox="1">
            <a:spLocks noChangeArrowheads="1"/>
          </p:cNvSpPr>
          <p:nvPr/>
        </p:nvSpPr>
        <p:spPr bwMode="auto">
          <a:xfrm>
            <a:off x="767645" y="1253314"/>
            <a:ext cx="10154862" cy="125483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marL="487672" indent="-487672" defTabSz="638942">
              <a:lnSpc>
                <a:spcPct val="102000"/>
              </a:lnSpc>
              <a:spcAft>
                <a:spcPts val="2027"/>
              </a:spcAft>
              <a:buClr>
                <a:srgbClr val="000000"/>
              </a:buClr>
              <a:buSzPct val="100000"/>
              <a:defRPr/>
            </a:pPr>
            <a:r>
              <a:rPr lang="nl-NL" sz="5689" b="1" kern="0" dirty="0">
                <a:solidFill>
                  <a:srgbClr val="DE007B"/>
                </a:solidFill>
                <a:latin typeface="Verdana"/>
                <a:ea typeface="+mn-ea"/>
                <a:cs typeface="Verdana"/>
              </a:rPr>
              <a:t>Yes I Do Alliance</a:t>
            </a:r>
          </a:p>
        </p:txBody>
      </p:sp>
      <p:pic>
        <p:nvPicPr>
          <p:cNvPr id="6" name="Afbeelding 5" descr="Plan-logo-tagline-RGB.jpg"/>
          <p:cNvPicPr>
            <a:picLocks noChangeAspect="1"/>
          </p:cNvPicPr>
          <p:nvPr/>
        </p:nvPicPr>
        <p:blipFill>
          <a:blip r:embed="rId2"/>
          <a:stretch>
            <a:fillRect/>
          </a:stretch>
        </p:blipFill>
        <p:spPr>
          <a:xfrm>
            <a:off x="11422866" y="-1"/>
            <a:ext cx="1011883" cy="174219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50240" y="3172897"/>
            <a:ext cx="11704320" cy="2009284"/>
          </a:xfrm>
        </p:spPr>
        <p:txBody>
          <a:bodyPr>
            <a:normAutofit/>
          </a:bodyPr>
          <a:lstStyle/>
          <a:p>
            <a:r>
              <a:rPr lang="nl-NL" sz="3413" dirty="0">
                <a:latin typeface="Verdana"/>
                <a:cs typeface="Verdana"/>
              </a:rPr>
              <a:t>Standardised</a:t>
            </a:r>
          </a:p>
          <a:p>
            <a:r>
              <a:rPr lang="nl-NL" sz="3413" dirty="0">
                <a:latin typeface="Verdana"/>
                <a:cs typeface="Verdana"/>
              </a:rPr>
              <a:t>No need to collect info: IATI files are already online</a:t>
            </a:r>
          </a:p>
        </p:txBody>
      </p:sp>
      <p:sp>
        <p:nvSpPr>
          <p:cNvPr id="4" name="Rectangle 3"/>
          <p:cNvSpPr txBox="1">
            <a:spLocks noChangeArrowheads="1"/>
          </p:cNvSpPr>
          <p:nvPr/>
        </p:nvSpPr>
        <p:spPr bwMode="auto">
          <a:xfrm>
            <a:off x="767645" y="1253314"/>
            <a:ext cx="10154862" cy="125483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marL="487672" indent="-487672" defTabSz="638942">
              <a:lnSpc>
                <a:spcPct val="102000"/>
              </a:lnSpc>
              <a:spcAft>
                <a:spcPts val="2027"/>
              </a:spcAft>
              <a:buClr>
                <a:srgbClr val="000000"/>
              </a:buClr>
              <a:buSzPct val="100000"/>
              <a:defRPr/>
            </a:pPr>
            <a:r>
              <a:rPr lang="nl-NL" sz="5689" b="1" kern="0" dirty="0">
                <a:solidFill>
                  <a:srgbClr val="DE007B"/>
                </a:solidFill>
                <a:latin typeface="Verdana"/>
                <a:ea typeface="+mn-ea"/>
                <a:cs typeface="Verdana"/>
              </a:rPr>
              <a:t>Approach</a:t>
            </a:r>
          </a:p>
        </p:txBody>
      </p:sp>
      <p:sp>
        <p:nvSpPr>
          <p:cNvPr id="5" name="Text Box 4"/>
          <p:cNvSpPr txBox="1">
            <a:spLocks noChangeArrowheads="1"/>
          </p:cNvSpPr>
          <p:nvPr/>
        </p:nvSpPr>
        <p:spPr bwMode="auto">
          <a:xfrm>
            <a:off x="650240" y="2216470"/>
            <a:ext cx="9667621" cy="617541"/>
          </a:xfrm>
          <a:prstGeom prst="rect">
            <a:avLst/>
          </a:prstGeom>
          <a:noFill/>
          <a:ln w="9525">
            <a:noFill/>
            <a:miter lim="800000"/>
            <a:headEnd/>
            <a:tailEnd/>
          </a:ln>
          <a:effectLst/>
        </p:spPr>
        <p:txBody>
          <a:bodyPr wrap="square">
            <a:prstTxWarp prst="textNoShape">
              <a:avLst/>
            </a:prstTxWarp>
            <a:spAutoFit/>
          </a:bodyPr>
          <a:lstStyle/>
          <a:p>
            <a:pPr defTabSz="650230" fontAlgn="auto">
              <a:spcBef>
                <a:spcPts val="0"/>
              </a:spcBef>
              <a:spcAft>
                <a:spcPts val="0"/>
              </a:spcAft>
            </a:pPr>
            <a:r>
              <a:rPr lang="nl-NL" sz="3413" b="1" dirty="0">
                <a:solidFill>
                  <a:prstClr val="black"/>
                </a:solidFill>
                <a:latin typeface="Verdana"/>
                <a:ea typeface="+mn-ea"/>
                <a:cs typeface="Verdana"/>
              </a:rPr>
              <a:t>Use IATI files:</a:t>
            </a:r>
          </a:p>
        </p:txBody>
      </p:sp>
      <p:pic>
        <p:nvPicPr>
          <p:cNvPr id="6" name="Afbeelding 5" descr="Plan-logo-tagline-RGB.jpg"/>
          <p:cNvPicPr>
            <a:picLocks noChangeAspect="1"/>
          </p:cNvPicPr>
          <p:nvPr/>
        </p:nvPicPr>
        <p:blipFill>
          <a:blip r:embed="rId3"/>
          <a:stretch>
            <a:fillRect/>
          </a:stretch>
        </p:blipFill>
        <p:spPr>
          <a:xfrm>
            <a:off x="11422866" y="-1"/>
            <a:ext cx="1011883" cy="1742198"/>
          </a:xfrm>
          <a:prstGeom prst="rect">
            <a:avLst/>
          </a:prstGeom>
        </p:spPr>
      </p:pic>
      <p:sp>
        <p:nvSpPr>
          <p:cNvPr id="7" name="Text Box 4"/>
          <p:cNvSpPr txBox="1">
            <a:spLocks noChangeArrowheads="1"/>
          </p:cNvSpPr>
          <p:nvPr/>
        </p:nvSpPr>
        <p:spPr bwMode="auto">
          <a:xfrm>
            <a:off x="556390" y="5195572"/>
            <a:ext cx="9667621" cy="617541"/>
          </a:xfrm>
          <a:prstGeom prst="rect">
            <a:avLst/>
          </a:prstGeom>
          <a:noFill/>
          <a:ln w="9525">
            <a:noFill/>
            <a:miter lim="800000"/>
            <a:headEnd/>
            <a:tailEnd/>
          </a:ln>
          <a:effectLst/>
        </p:spPr>
        <p:txBody>
          <a:bodyPr wrap="square">
            <a:prstTxWarp prst="textNoShape">
              <a:avLst/>
            </a:prstTxWarp>
            <a:spAutoFit/>
          </a:bodyPr>
          <a:lstStyle/>
          <a:p>
            <a:pPr defTabSz="650230" fontAlgn="auto">
              <a:spcBef>
                <a:spcPts val="0"/>
              </a:spcBef>
              <a:spcAft>
                <a:spcPts val="0"/>
              </a:spcAft>
            </a:pPr>
            <a:r>
              <a:rPr lang="nl-NL" sz="3413" b="1" dirty="0">
                <a:solidFill>
                  <a:prstClr val="black"/>
                </a:solidFill>
                <a:latin typeface="Verdana"/>
                <a:ea typeface="+mn-ea"/>
                <a:cs typeface="Verdana"/>
              </a:rPr>
              <a:t>Use Power Bi:</a:t>
            </a:r>
          </a:p>
        </p:txBody>
      </p:sp>
      <p:sp>
        <p:nvSpPr>
          <p:cNvPr id="8" name="Tijdelijke aanduiding voor inhoud 2"/>
          <p:cNvSpPr txBox="1">
            <a:spLocks/>
          </p:cNvSpPr>
          <p:nvPr/>
        </p:nvSpPr>
        <p:spPr>
          <a:xfrm>
            <a:off x="650240" y="6086783"/>
            <a:ext cx="11704320" cy="3260811"/>
          </a:xfrm>
          <a:prstGeom prst="rect">
            <a:avLst/>
          </a:prstGeom>
        </p:spPr>
        <p:txBody>
          <a:bodyPr vert="horz" lIns="130048" tIns="65024" rIns="130048" bIns="65024"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87672" indent="-487672" defTabSz="650230" fontAlgn="auto">
              <a:spcAft>
                <a:spcPts val="0"/>
              </a:spcAft>
            </a:pPr>
            <a:r>
              <a:rPr lang="nl-NL" sz="3413" dirty="0">
                <a:solidFill>
                  <a:prstClr val="black"/>
                </a:solidFill>
                <a:latin typeface="Verdana"/>
                <a:cs typeface="Verdana"/>
              </a:rPr>
              <a:t>The lead partner used it already</a:t>
            </a:r>
          </a:p>
          <a:p>
            <a:pPr marL="487672" indent="-487672" defTabSz="650230" fontAlgn="auto">
              <a:spcAft>
                <a:spcPts val="0"/>
              </a:spcAft>
            </a:pPr>
            <a:r>
              <a:rPr lang="nl-NL" sz="3413" dirty="0">
                <a:solidFill>
                  <a:prstClr val="black"/>
                </a:solidFill>
                <a:latin typeface="Verdana"/>
                <a:cs typeface="Verdana"/>
              </a:rPr>
              <a:t>Affordable</a:t>
            </a:r>
          </a:p>
          <a:p>
            <a:pPr marL="487672" indent="-487672" defTabSz="650230" fontAlgn="auto">
              <a:spcAft>
                <a:spcPts val="0"/>
              </a:spcAft>
            </a:pPr>
            <a:r>
              <a:rPr lang="nl-NL" sz="3413" dirty="0">
                <a:solidFill>
                  <a:prstClr val="black"/>
                </a:solidFill>
                <a:latin typeface="Verdana"/>
                <a:cs typeface="Verdana"/>
              </a:rPr>
              <a:t>Refresh is extremely easy</a:t>
            </a:r>
          </a:p>
        </p:txBody>
      </p:sp>
    </p:spTree>
    <p:extLst>
      <p:ext uri="{BB962C8B-B14F-4D97-AF65-F5344CB8AC3E}">
        <p14:creationId xmlns:p14="http://schemas.microsoft.com/office/powerpoint/2010/main" val="4014915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67645" y="1253314"/>
            <a:ext cx="10154862" cy="125483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marL="487672" indent="-487672" defTabSz="638942">
              <a:lnSpc>
                <a:spcPct val="102000"/>
              </a:lnSpc>
              <a:spcAft>
                <a:spcPts val="2027"/>
              </a:spcAft>
              <a:buClr>
                <a:srgbClr val="000000"/>
              </a:buClr>
              <a:buSzPct val="100000"/>
              <a:defRPr/>
            </a:pPr>
            <a:r>
              <a:rPr lang="nl-NL" sz="5689" b="1" kern="0" dirty="0">
                <a:solidFill>
                  <a:srgbClr val="DE007B"/>
                </a:solidFill>
                <a:latin typeface="Verdana"/>
                <a:ea typeface="+mn-ea"/>
                <a:cs typeface="Verdana"/>
              </a:rPr>
              <a:t>Demo</a:t>
            </a:r>
          </a:p>
        </p:txBody>
      </p:sp>
      <p:pic>
        <p:nvPicPr>
          <p:cNvPr id="6" name="Afbeelding 5" descr="Plan-logo-tagline-RGB.jpg"/>
          <p:cNvPicPr>
            <a:picLocks noChangeAspect="1"/>
          </p:cNvPicPr>
          <p:nvPr/>
        </p:nvPicPr>
        <p:blipFill>
          <a:blip r:embed="rId2"/>
          <a:stretch>
            <a:fillRect/>
          </a:stretch>
        </p:blipFill>
        <p:spPr>
          <a:xfrm>
            <a:off x="11422866" y="-1"/>
            <a:ext cx="1011883" cy="1742198"/>
          </a:xfrm>
          <a:prstGeom prst="rect">
            <a:avLst/>
          </a:prstGeom>
        </p:spPr>
      </p:pic>
    </p:spTree>
    <p:extLst>
      <p:ext uri="{BB962C8B-B14F-4D97-AF65-F5344CB8AC3E}">
        <p14:creationId xmlns:p14="http://schemas.microsoft.com/office/powerpoint/2010/main" val="2246260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50240" y="3172896"/>
            <a:ext cx="11704320" cy="5539870"/>
          </a:xfrm>
        </p:spPr>
        <p:txBody>
          <a:bodyPr>
            <a:normAutofit/>
          </a:bodyPr>
          <a:lstStyle/>
          <a:p>
            <a:r>
              <a:rPr lang="nl-NL" sz="3413" dirty="0">
                <a:latin typeface="Verdana"/>
                <a:cs typeface="Verdana"/>
              </a:rPr>
              <a:t>Unify the choices between partners (indicator periods, etc.)</a:t>
            </a:r>
          </a:p>
          <a:p>
            <a:r>
              <a:rPr lang="nl-NL" sz="3413" dirty="0">
                <a:latin typeface="Verdana"/>
                <a:cs typeface="Verdana"/>
              </a:rPr>
              <a:t>Difference in files was not as big a problem as we feared: there was a solution for every issue</a:t>
            </a:r>
          </a:p>
          <a:p>
            <a:r>
              <a:rPr lang="nl-NL" sz="3413" dirty="0">
                <a:latin typeface="Verdana"/>
                <a:cs typeface="Verdana"/>
              </a:rPr>
              <a:t>Only do it yourself with an in-house data analyst; get help from an IT partner or Power BI specialist if you’re stuck</a:t>
            </a:r>
          </a:p>
          <a:p>
            <a:endParaRPr lang="nl-NL" sz="3413" dirty="0">
              <a:latin typeface="Verdana"/>
              <a:cs typeface="Verdana"/>
            </a:endParaRPr>
          </a:p>
        </p:txBody>
      </p:sp>
      <p:sp>
        <p:nvSpPr>
          <p:cNvPr id="4" name="Rectangle 3"/>
          <p:cNvSpPr txBox="1">
            <a:spLocks noChangeArrowheads="1"/>
          </p:cNvSpPr>
          <p:nvPr/>
        </p:nvSpPr>
        <p:spPr bwMode="auto">
          <a:xfrm>
            <a:off x="767645" y="1253314"/>
            <a:ext cx="10154862" cy="125483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marL="487672" indent="-487672" defTabSz="638942">
              <a:lnSpc>
                <a:spcPct val="102000"/>
              </a:lnSpc>
              <a:spcAft>
                <a:spcPts val="2027"/>
              </a:spcAft>
              <a:buClr>
                <a:srgbClr val="000000"/>
              </a:buClr>
              <a:buSzPct val="100000"/>
              <a:defRPr/>
            </a:pPr>
            <a:r>
              <a:rPr lang="nl-NL" sz="5689" b="1" kern="0" dirty="0">
                <a:solidFill>
                  <a:srgbClr val="DE007B"/>
                </a:solidFill>
                <a:latin typeface="Verdana"/>
                <a:ea typeface="+mn-ea"/>
                <a:cs typeface="Verdana"/>
              </a:rPr>
              <a:t>Lessons learnt</a:t>
            </a:r>
          </a:p>
        </p:txBody>
      </p:sp>
      <p:pic>
        <p:nvPicPr>
          <p:cNvPr id="6" name="Afbeelding 5" descr="Plan-logo-tagline-RGB.jpg"/>
          <p:cNvPicPr>
            <a:picLocks noChangeAspect="1"/>
          </p:cNvPicPr>
          <p:nvPr/>
        </p:nvPicPr>
        <p:blipFill>
          <a:blip r:embed="rId3"/>
          <a:stretch>
            <a:fillRect/>
          </a:stretch>
        </p:blipFill>
        <p:spPr>
          <a:xfrm>
            <a:off x="11422866" y="-1"/>
            <a:ext cx="1011883" cy="1742198"/>
          </a:xfrm>
          <a:prstGeom prst="rect">
            <a:avLst/>
          </a:prstGeom>
        </p:spPr>
      </p:pic>
    </p:spTree>
    <p:extLst>
      <p:ext uri="{BB962C8B-B14F-4D97-AF65-F5344CB8AC3E}">
        <p14:creationId xmlns:p14="http://schemas.microsoft.com/office/powerpoint/2010/main" val="2046059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29EB81-BD2E-4F2A-AE96-4931F9DBF172}"/>
              </a:ext>
            </a:extLst>
          </p:cNvPr>
          <p:cNvSpPr txBox="1"/>
          <p:nvPr/>
        </p:nvSpPr>
        <p:spPr>
          <a:xfrm>
            <a:off x="6214368" y="7325072"/>
            <a:ext cx="9721080" cy="1569660"/>
          </a:xfrm>
          <a:prstGeom prst="rect">
            <a:avLst/>
          </a:prstGeom>
          <a:noFill/>
        </p:spPr>
        <p:txBody>
          <a:bodyPr wrap="square" rtlCol="0">
            <a:spAutoFit/>
          </a:bodyPr>
          <a:lstStyle/>
          <a:p>
            <a:r>
              <a:rPr lang="en-US" sz="9600" dirty="0">
                <a:latin typeface="Haettenschweiler" panose="020B0706040902060204" pitchFamily="34" charset="0"/>
              </a:rPr>
              <a:t>How about you?</a:t>
            </a:r>
          </a:p>
        </p:txBody>
      </p:sp>
    </p:spTree>
    <p:extLst>
      <p:ext uri="{BB962C8B-B14F-4D97-AF65-F5344CB8AC3E}">
        <p14:creationId xmlns:p14="http://schemas.microsoft.com/office/powerpoint/2010/main" val="2846202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29EB81-BD2E-4F2A-AE96-4931F9DBF172}"/>
              </a:ext>
            </a:extLst>
          </p:cNvPr>
          <p:cNvSpPr txBox="1"/>
          <p:nvPr/>
        </p:nvSpPr>
        <p:spPr>
          <a:xfrm>
            <a:off x="7942560" y="7325072"/>
            <a:ext cx="9721080" cy="1569660"/>
          </a:xfrm>
          <a:prstGeom prst="rect">
            <a:avLst/>
          </a:prstGeom>
          <a:noFill/>
        </p:spPr>
        <p:txBody>
          <a:bodyPr wrap="square" rtlCol="0">
            <a:spAutoFit/>
          </a:bodyPr>
          <a:lstStyle/>
          <a:p>
            <a:r>
              <a:rPr lang="en-US" sz="9600" dirty="0">
                <a:latin typeface="Haettenschweiler" panose="020B0706040902060204" pitchFamily="34" charset="0"/>
              </a:rPr>
              <a:t>Questions?</a:t>
            </a:r>
          </a:p>
        </p:txBody>
      </p:sp>
    </p:spTree>
    <p:extLst>
      <p:ext uri="{BB962C8B-B14F-4D97-AF65-F5344CB8AC3E}">
        <p14:creationId xmlns:p14="http://schemas.microsoft.com/office/powerpoint/2010/main" val="348564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9197262" y="2421831"/>
            <a:ext cx="2642347" cy="1357653"/>
          </a:xfrm>
          <a:prstGeom prst="rect">
            <a:avLst/>
          </a:prstGeom>
        </p:spPr>
        <p:txBody>
          <a:bodyPr spcFirstLastPara="1" wrap="square" lIns="130027" tIns="130027" rIns="130027" bIns="130027" anchor="t" anchorCtr="0">
            <a:noAutofit/>
          </a:bodyPr>
          <a:lstStyle/>
          <a:p>
            <a:endParaRPr/>
          </a:p>
        </p:txBody>
      </p:sp>
      <p:pic>
        <p:nvPicPr>
          <p:cNvPr id="129" name="Shape 129"/>
          <p:cNvPicPr preferRelativeResize="0"/>
          <p:nvPr/>
        </p:nvPicPr>
        <p:blipFill>
          <a:blip r:embed="rId3">
            <a:alphaModFix/>
          </a:blip>
          <a:stretch>
            <a:fillRect/>
          </a:stretch>
        </p:blipFill>
        <p:spPr>
          <a:xfrm>
            <a:off x="650240" y="1657920"/>
            <a:ext cx="11667236" cy="66414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007787" y="2262365"/>
            <a:ext cx="7326293" cy="4972373"/>
          </a:xfrm>
          <a:prstGeom prst="rect">
            <a:avLst/>
          </a:prstGeom>
        </p:spPr>
        <p:txBody>
          <a:bodyPr spcFirstLastPara="1" wrap="square" lIns="130027" tIns="130027" rIns="130027" bIns="130027" anchor="ctr" anchorCtr="0">
            <a:noAutofit/>
          </a:bodyPr>
          <a:lstStyle/>
          <a:p>
            <a:pPr algn="l"/>
            <a:r>
              <a:rPr lang="en" sz="4267">
                <a:solidFill>
                  <a:srgbClr val="000000"/>
                </a:solidFill>
                <a:latin typeface="Arial"/>
                <a:ea typeface="Arial"/>
                <a:cs typeface="Arial"/>
                <a:sym typeface="Arial"/>
              </a:rPr>
              <a:t>Promoting IATI Data </a:t>
            </a:r>
            <a:endParaRPr sz="4267">
              <a:solidFill>
                <a:srgbClr val="000000"/>
              </a:solidFill>
              <a:latin typeface="Arial"/>
              <a:ea typeface="Arial"/>
              <a:cs typeface="Arial"/>
              <a:sym typeface="Arial"/>
            </a:endParaRPr>
          </a:p>
          <a:p>
            <a:pPr algn="l"/>
            <a:endParaRPr sz="4267">
              <a:solidFill>
                <a:srgbClr val="000000"/>
              </a:solidFill>
              <a:latin typeface="Arial"/>
              <a:ea typeface="Arial"/>
              <a:cs typeface="Arial"/>
              <a:sym typeface="Arial"/>
            </a:endParaRPr>
          </a:p>
          <a:p>
            <a:pPr algn="l"/>
            <a:r>
              <a:rPr lang="en" sz="4267">
                <a:solidFill>
                  <a:srgbClr val="000000"/>
                </a:solidFill>
                <a:latin typeface="Arial"/>
                <a:ea typeface="Arial"/>
                <a:cs typeface="Arial"/>
                <a:sym typeface="Arial"/>
              </a:rPr>
              <a:t>@ World Press Freedom Day (WPFD)</a:t>
            </a:r>
            <a:endParaRPr sz="4267">
              <a:solidFill>
                <a:srgbClr val="000000"/>
              </a:solidFill>
              <a:latin typeface="Arial"/>
              <a:ea typeface="Arial"/>
              <a:cs typeface="Arial"/>
              <a:sym typeface="Arial"/>
            </a:endParaRPr>
          </a:p>
          <a:p>
            <a:pPr algn="l"/>
            <a:endParaRPr sz="4267">
              <a:solidFill>
                <a:srgbClr val="000000"/>
              </a:solidFill>
              <a:latin typeface="Arial"/>
              <a:ea typeface="Arial"/>
              <a:cs typeface="Arial"/>
              <a:sym typeface="Arial"/>
            </a:endParaRPr>
          </a:p>
          <a:p>
            <a:pPr algn="l"/>
            <a:r>
              <a:rPr lang="en" sz="3413">
                <a:solidFill>
                  <a:srgbClr val="000000"/>
                </a:solidFill>
                <a:latin typeface="Arial"/>
                <a:ea typeface="Arial"/>
                <a:cs typeface="Arial"/>
                <a:sym typeface="Arial"/>
              </a:rPr>
              <a:t>Accra, Ghana</a:t>
            </a:r>
            <a:endParaRPr sz="4267">
              <a:solidFill>
                <a:schemeClr val="lt1"/>
              </a:solidFill>
            </a:endParaRPr>
          </a:p>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1165014" y="1862471"/>
            <a:ext cx="10674773" cy="6137173"/>
          </a:xfrm>
          <a:prstGeom prst="rect">
            <a:avLst/>
          </a:prstGeom>
        </p:spPr>
        <p:txBody>
          <a:bodyPr spcFirstLastPara="1" wrap="square" lIns="130027" tIns="130027" rIns="130027" bIns="130027" anchor="t" anchorCtr="0">
            <a:noAutofit/>
          </a:bodyPr>
          <a:lstStyle/>
          <a:p>
            <a:pPr marL="0" indent="0">
              <a:buNone/>
            </a:pPr>
            <a:r>
              <a:rPr lang="en" sz="3413"/>
              <a:t>D- Portal an easy access and a source of data</a:t>
            </a:r>
            <a:endParaRPr sz="3413"/>
          </a:p>
          <a:p>
            <a:pPr marL="0" indent="0">
              <a:spcBef>
                <a:spcPts val="2276"/>
              </a:spcBef>
              <a:buNone/>
            </a:pPr>
            <a:r>
              <a:rPr lang="en" sz="3413"/>
              <a:t>The D-portal can help aid in investigative stories </a:t>
            </a:r>
            <a:endParaRPr sz="3413"/>
          </a:p>
          <a:p>
            <a:pPr marL="0" indent="0">
              <a:spcBef>
                <a:spcPts val="2276"/>
              </a:spcBef>
              <a:buNone/>
            </a:pPr>
            <a:r>
              <a:rPr lang="en" sz="2560">
                <a:solidFill>
                  <a:srgbClr val="303030"/>
                </a:solidFill>
                <a:latin typeface="Arial"/>
                <a:ea typeface="Arial"/>
                <a:cs typeface="Arial"/>
                <a:sym typeface="Arial"/>
              </a:rPr>
              <a:t>By ensuring journalists have access to IATI for their investigations, authorities can be held accountable for where development resources go and how effectively they are being used to achieve sustainable development.</a:t>
            </a:r>
            <a:endParaRPr sz="2560">
              <a:solidFill>
                <a:srgbClr val="303030"/>
              </a:solidFill>
              <a:latin typeface="Arial"/>
              <a:ea typeface="Arial"/>
              <a:cs typeface="Arial"/>
              <a:sym typeface="Arial"/>
            </a:endParaRPr>
          </a:p>
          <a:p>
            <a:pPr marL="0" indent="0">
              <a:spcBef>
                <a:spcPts val="2276"/>
              </a:spcBef>
              <a:buNone/>
            </a:pPr>
            <a:r>
              <a:rPr lang="en" sz="2560">
                <a:solidFill>
                  <a:srgbClr val="303030"/>
                </a:solidFill>
                <a:latin typeface="Arial"/>
                <a:ea typeface="Arial"/>
                <a:cs typeface="Arial"/>
                <a:sym typeface="Arial"/>
              </a:rPr>
              <a:t>This was an ideal forum to promote the use of IATI data to help deliver sustainable development outcomes and share the US$145 billion of development spending published to the International Aid Transparency Initiative (IATI).</a:t>
            </a:r>
            <a:endParaRPr sz="2560">
              <a:solidFill>
                <a:srgbClr val="303030"/>
              </a:solidFill>
              <a:latin typeface="Arial"/>
              <a:ea typeface="Arial"/>
              <a:cs typeface="Arial"/>
              <a:sym typeface="Arial"/>
            </a:endParaRPr>
          </a:p>
          <a:p>
            <a:pPr marL="0" indent="0">
              <a:spcBef>
                <a:spcPts val="2276"/>
              </a:spcBef>
              <a:spcAft>
                <a:spcPts val="2276"/>
              </a:spcAft>
              <a:buNone/>
            </a:pPr>
            <a:endParaRPr sz="256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165014" y="2421831"/>
            <a:ext cx="10674773" cy="1357653"/>
          </a:xfrm>
          <a:prstGeom prst="rect">
            <a:avLst/>
          </a:prstGeom>
        </p:spPr>
        <p:txBody>
          <a:bodyPr spcFirstLastPara="1" wrap="square" lIns="130027" tIns="130027" rIns="130027" bIns="130027" anchor="t" anchorCtr="0">
            <a:noAutofit/>
          </a:bodyPr>
          <a:lstStyle/>
          <a:p>
            <a:endParaRPr/>
          </a:p>
        </p:txBody>
      </p:sp>
      <p:sp>
        <p:nvSpPr>
          <p:cNvPr id="145" name="Shape 145"/>
          <p:cNvSpPr txBox="1">
            <a:spLocks noGrp="1"/>
          </p:cNvSpPr>
          <p:nvPr>
            <p:ph type="body" idx="1"/>
          </p:nvPr>
        </p:nvSpPr>
        <p:spPr>
          <a:xfrm>
            <a:off x="1165014" y="4050453"/>
            <a:ext cx="10674773" cy="3481600"/>
          </a:xfrm>
          <a:prstGeom prst="rect">
            <a:avLst/>
          </a:prstGeom>
        </p:spPr>
        <p:txBody>
          <a:bodyPr spcFirstLastPara="1" wrap="square" lIns="130027" tIns="130027" rIns="130027" bIns="130027" anchor="t" anchorCtr="0">
            <a:noAutofit/>
          </a:bodyPr>
          <a:lstStyle/>
          <a:p>
            <a:pPr marL="0" indent="0">
              <a:spcAft>
                <a:spcPts val="2276"/>
              </a:spcAft>
              <a:buNone/>
            </a:pPr>
            <a:endParaRPr/>
          </a:p>
        </p:txBody>
      </p:sp>
      <p:pic>
        <p:nvPicPr>
          <p:cNvPr id="146" name="Shape 146"/>
          <p:cNvPicPr preferRelativeResize="0"/>
          <p:nvPr/>
        </p:nvPicPr>
        <p:blipFill>
          <a:blip r:embed="rId3">
            <a:alphaModFix/>
          </a:blip>
          <a:stretch>
            <a:fillRect/>
          </a:stretch>
        </p:blipFill>
        <p:spPr>
          <a:xfrm>
            <a:off x="1001387" y="1810311"/>
            <a:ext cx="11002018" cy="61199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343680" y="1219200"/>
            <a:ext cx="12552747" cy="731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t="-1595"/>
          <a:stretch/>
        </p:blipFill>
        <p:spPr>
          <a:xfrm>
            <a:off x="191254" y="1375681"/>
            <a:ext cx="6971841" cy="6635271"/>
          </a:xfrm>
          <a:prstGeom prst="rect">
            <a:avLst/>
          </a:prstGeom>
          <a:noFill/>
          <a:ln>
            <a:noFill/>
          </a:ln>
        </p:spPr>
      </p:pic>
      <p:sp>
        <p:nvSpPr>
          <p:cNvPr id="157" name="Shape 157"/>
          <p:cNvSpPr txBox="1"/>
          <p:nvPr/>
        </p:nvSpPr>
        <p:spPr>
          <a:xfrm>
            <a:off x="7271467" y="2586311"/>
            <a:ext cx="5194240" cy="4926720"/>
          </a:xfrm>
          <a:prstGeom prst="rect">
            <a:avLst/>
          </a:prstGeom>
          <a:noFill/>
          <a:ln>
            <a:noFill/>
          </a:ln>
        </p:spPr>
        <p:txBody>
          <a:bodyPr spcFirstLastPara="1" wrap="square" lIns="130027" tIns="130027" rIns="130027" bIns="130027" anchor="t" anchorCtr="0">
            <a:noAutofit/>
          </a:bodyPr>
          <a:lstStyle/>
          <a:p>
            <a:pPr defTabSz="1300460" fontAlgn="auto">
              <a:spcBef>
                <a:spcPts val="0"/>
              </a:spcBef>
              <a:spcAft>
                <a:spcPts val="0"/>
              </a:spcAft>
              <a:buClr>
                <a:srgbClr val="000000"/>
              </a:buClr>
            </a:pPr>
            <a:r>
              <a:rPr lang="en" sz="4267" b="1" kern="0">
                <a:latin typeface="Arial"/>
                <a:cs typeface="Arial"/>
                <a:sym typeface="Arial"/>
              </a:rPr>
              <a:t>#IATI4Journalists</a:t>
            </a:r>
            <a:endParaRPr sz="4267" b="1" kern="0">
              <a:latin typeface="Arial"/>
              <a:cs typeface="Arial"/>
              <a:sym typeface="Arial"/>
            </a:endParaRPr>
          </a:p>
          <a:p>
            <a:pPr defTabSz="1300460" fontAlgn="auto">
              <a:spcBef>
                <a:spcPts val="0"/>
              </a:spcBef>
              <a:spcAft>
                <a:spcPts val="0"/>
              </a:spcAft>
              <a:buClr>
                <a:srgbClr val="000000"/>
              </a:buClr>
            </a:pPr>
            <a:endParaRPr sz="4267" b="1" kern="0">
              <a:latin typeface="Arial"/>
              <a:cs typeface="Arial"/>
              <a:sym typeface="Arial"/>
            </a:endParaRPr>
          </a:p>
          <a:p>
            <a:pPr defTabSz="1300460" fontAlgn="auto">
              <a:spcBef>
                <a:spcPts val="0"/>
              </a:spcBef>
              <a:spcAft>
                <a:spcPts val="0"/>
              </a:spcAft>
              <a:buClr>
                <a:srgbClr val="000000"/>
              </a:buClr>
            </a:pPr>
            <a:r>
              <a:rPr lang="en" sz="3413" b="1" kern="0">
                <a:latin typeface="Arial"/>
                <a:cs typeface="Arial"/>
                <a:sym typeface="Arial"/>
              </a:rPr>
              <a:t>Winnie Kamau</a:t>
            </a:r>
            <a:endParaRPr sz="3413" b="1" kern="0">
              <a:latin typeface="Arial"/>
              <a:cs typeface="Arial"/>
              <a:sym typeface="Arial"/>
            </a:endParaRPr>
          </a:p>
          <a:p>
            <a:pPr defTabSz="1300460" fontAlgn="auto">
              <a:spcBef>
                <a:spcPts val="0"/>
              </a:spcBef>
              <a:spcAft>
                <a:spcPts val="0"/>
              </a:spcAft>
              <a:buClr>
                <a:srgbClr val="000000"/>
              </a:buClr>
            </a:pPr>
            <a:r>
              <a:rPr lang="en" sz="2560" b="1" kern="0">
                <a:latin typeface="Arial"/>
                <a:cs typeface="Arial"/>
                <a:sym typeface="Arial"/>
              </a:rPr>
              <a:t>President</a:t>
            </a:r>
            <a:endParaRPr sz="2560" b="1" kern="0">
              <a:latin typeface="Arial"/>
              <a:cs typeface="Arial"/>
              <a:sym typeface="Arial"/>
            </a:endParaRPr>
          </a:p>
          <a:p>
            <a:pPr defTabSz="1300460" fontAlgn="auto">
              <a:spcBef>
                <a:spcPts val="0"/>
              </a:spcBef>
              <a:spcAft>
                <a:spcPts val="0"/>
              </a:spcAft>
              <a:buClr>
                <a:srgbClr val="000000"/>
              </a:buClr>
            </a:pPr>
            <a:r>
              <a:rPr lang="en" sz="1991" b="1" kern="0">
                <a:latin typeface="Arial"/>
                <a:cs typeface="Arial"/>
                <a:sym typeface="Arial"/>
              </a:rPr>
              <a:t>Association of Freelance Journalists</a:t>
            </a:r>
            <a:endParaRPr sz="1991" b="1" kern="0">
              <a:latin typeface="Arial"/>
              <a:cs typeface="Arial"/>
              <a:sym typeface="Arial"/>
            </a:endParaRPr>
          </a:p>
          <a:p>
            <a:pPr defTabSz="1300460" fontAlgn="auto">
              <a:spcBef>
                <a:spcPts val="0"/>
              </a:spcBef>
              <a:spcAft>
                <a:spcPts val="0"/>
              </a:spcAft>
              <a:buClr>
                <a:srgbClr val="000000"/>
              </a:buClr>
            </a:pPr>
            <a:endParaRPr sz="2560" b="1" kern="0">
              <a:latin typeface="Arial"/>
              <a:cs typeface="Arial"/>
              <a:sym typeface="Arial"/>
            </a:endParaRPr>
          </a:p>
          <a:p>
            <a:pPr defTabSz="1300460" fontAlgn="auto">
              <a:spcBef>
                <a:spcPts val="0"/>
              </a:spcBef>
              <a:spcAft>
                <a:spcPts val="0"/>
              </a:spcAft>
              <a:buClr>
                <a:srgbClr val="000000"/>
              </a:buClr>
            </a:pPr>
            <a:r>
              <a:rPr lang="en" sz="2560" b="1" kern="0">
                <a:latin typeface="Arial"/>
                <a:cs typeface="Arial"/>
                <a:sym typeface="Arial"/>
              </a:rPr>
              <a:t>&amp;</a:t>
            </a:r>
            <a:endParaRPr sz="2560" b="1" kern="0">
              <a:latin typeface="Arial"/>
              <a:cs typeface="Arial"/>
              <a:sym typeface="Arial"/>
            </a:endParaRPr>
          </a:p>
          <a:p>
            <a:pPr defTabSz="1300460" fontAlgn="auto">
              <a:spcBef>
                <a:spcPts val="0"/>
              </a:spcBef>
              <a:spcAft>
                <a:spcPts val="0"/>
              </a:spcAft>
              <a:buClr>
                <a:srgbClr val="000000"/>
              </a:buClr>
            </a:pPr>
            <a:endParaRPr sz="2560" b="1" kern="0">
              <a:latin typeface="Arial"/>
              <a:cs typeface="Arial"/>
              <a:sym typeface="Arial"/>
            </a:endParaRPr>
          </a:p>
          <a:p>
            <a:pPr defTabSz="1300460" fontAlgn="auto">
              <a:spcBef>
                <a:spcPts val="0"/>
              </a:spcBef>
              <a:spcAft>
                <a:spcPts val="0"/>
              </a:spcAft>
              <a:buClr>
                <a:srgbClr val="000000"/>
              </a:buClr>
            </a:pPr>
            <a:r>
              <a:rPr lang="en" sz="3413" b="1" kern="0">
                <a:latin typeface="Arial"/>
                <a:cs typeface="Arial"/>
                <a:sym typeface="Arial"/>
              </a:rPr>
              <a:t>Lea Zoric</a:t>
            </a:r>
            <a:endParaRPr sz="3413" b="1" kern="0">
              <a:latin typeface="Arial"/>
              <a:cs typeface="Arial"/>
              <a:sym typeface="Arial"/>
            </a:endParaRPr>
          </a:p>
          <a:p>
            <a:pPr defTabSz="1300460" fontAlgn="auto">
              <a:spcBef>
                <a:spcPts val="0"/>
              </a:spcBef>
              <a:spcAft>
                <a:spcPts val="0"/>
              </a:spcAft>
              <a:buClr>
                <a:srgbClr val="000000"/>
              </a:buClr>
            </a:pPr>
            <a:r>
              <a:rPr lang="en" sz="2560" b="1" kern="0">
                <a:latin typeface="Arial"/>
                <a:cs typeface="Arial"/>
                <a:sym typeface="Arial"/>
              </a:rPr>
              <a:t>UNDP</a:t>
            </a:r>
            <a:endParaRPr sz="2560" b="1" kern="0">
              <a:latin typeface="Arial"/>
              <a:cs typeface="Arial"/>
              <a:sym typeface="Aria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re et puces">
  <a:themeElements>
    <a:clrScheme name="">
      <a:dk1>
        <a:srgbClr val="000000"/>
      </a:dk1>
      <a:lt1>
        <a:srgbClr val="FFFFFF"/>
      </a:lt1>
      <a:dk2>
        <a:srgbClr val="000000"/>
      </a:dk2>
      <a:lt2>
        <a:srgbClr val="000000"/>
      </a:lt2>
      <a:accent1>
        <a:srgbClr val="373F4F"/>
      </a:accent1>
      <a:accent2>
        <a:srgbClr val="333399"/>
      </a:accent2>
      <a:accent3>
        <a:srgbClr val="FFFFFF"/>
      </a:accent3>
      <a:accent4>
        <a:srgbClr val="000000"/>
      </a:accent4>
      <a:accent5>
        <a:srgbClr val="AEAFB2"/>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re et pu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WYF Presentatio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Oxfam Global Identity">
      <a:dk1>
        <a:srgbClr val="000000"/>
      </a:dk1>
      <a:lt1>
        <a:srgbClr val="FFFFFF"/>
      </a:lt1>
      <a:dk2>
        <a:srgbClr val="61A534"/>
      </a:dk2>
      <a:lt2>
        <a:srgbClr val="0C884A"/>
      </a:lt2>
      <a:accent1>
        <a:srgbClr val="F16422"/>
      </a:accent1>
      <a:accent2>
        <a:srgbClr val="E70052"/>
      </a:accent2>
      <a:accent3>
        <a:srgbClr val="53297D"/>
      </a:accent3>
      <a:accent4>
        <a:srgbClr val="630235"/>
      </a:accent4>
      <a:accent5>
        <a:srgbClr val="0B9CDA"/>
      </a:accent5>
      <a:accent6>
        <a:srgbClr val="E43989"/>
      </a:accent6>
      <a:hlink>
        <a:srgbClr val="44841A"/>
      </a:hlink>
      <a:folHlink>
        <a:srgbClr val="F164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1A5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1203</Words>
  <Characters>0</Characters>
  <Application>Microsoft Office PowerPoint</Application>
  <PresentationFormat>Custom</PresentationFormat>
  <Lines>0</Lines>
  <Paragraphs>167</Paragraphs>
  <Slides>36</Slides>
  <Notes>13</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36</vt:i4>
      </vt:variant>
    </vt:vector>
  </HeadingPairs>
  <TitlesOfParts>
    <vt:vector size="56" baseType="lpstr">
      <vt:lpstr>MS PGothic</vt:lpstr>
      <vt:lpstr>MS PGothic</vt:lpstr>
      <vt:lpstr>Arial</vt:lpstr>
      <vt:lpstr>Calibri</vt:lpstr>
      <vt:lpstr>Calibri Light</vt:lpstr>
      <vt:lpstr>Gill Sans</vt:lpstr>
      <vt:lpstr>Haettenschweiler</vt:lpstr>
      <vt:lpstr>Lucida Grande</vt:lpstr>
      <vt:lpstr>Nunito</vt:lpstr>
      <vt:lpstr>Oxfam Global Headline</vt:lpstr>
      <vt:lpstr>Oxfam Global Headline Regular</vt:lpstr>
      <vt:lpstr>Trebuchet MS</vt:lpstr>
      <vt:lpstr>Verdana</vt:lpstr>
      <vt:lpstr>ヒラギノ角ゴ Pro W3</vt:lpstr>
      <vt:lpstr>ヒラギノ角ゴ ProN W3</vt:lpstr>
      <vt:lpstr>Titre et puces</vt:lpstr>
      <vt:lpstr>PWYF Presentation Theme</vt:lpstr>
      <vt:lpstr>Shift</vt:lpstr>
      <vt:lpstr>Default Design</vt:lpstr>
      <vt:lpstr>1_Shift</vt:lpstr>
      <vt:lpstr>PowerPoint Presentation</vt:lpstr>
      <vt:lpstr>PowerPoint Presentation</vt:lpstr>
      <vt:lpstr>PowerPoint Presentation</vt:lpstr>
      <vt:lpstr>PowerPoint Presentation</vt:lpstr>
      <vt:lpstr>Promoting IATI Data   @ World Press Freedom Day (WPFD)  Accra, Ghana </vt:lpstr>
      <vt:lpstr>PowerPoint Presentation</vt:lpstr>
      <vt:lpstr>PowerPoint Presentation</vt:lpstr>
      <vt:lpstr>PowerPoint Presentation</vt:lpstr>
      <vt:lpstr>PowerPoint Presentation</vt:lpstr>
      <vt:lpstr>PowerPoint Presentation</vt:lpstr>
      <vt:lpstr>AfDB Projects Data Portal</vt:lpstr>
      <vt:lpstr>Why the Use of IATI data?</vt:lpstr>
      <vt:lpstr>PowerPoint Presentation</vt:lpstr>
      <vt:lpstr>PowerPoint Presentation</vt:lpstr>
      <vt:lpstr>NEW DESIGN</vt:lpstr>
      <vt:lpstr>PowerPoint Presentation</vt:lpstr>
      <vt:lpstr>Overview</vt:lpstr>
      <vt:lpstr>How did we use IATI?</vt:lpstr>
      <vt:lpstr>Strengths of IATI…</vt:lpstr>
      <vt:lpstr>Cambodia: AIMS &amp; IATI</vt:lpstr>
      <vt:lpstr>Cambodia: AIMS &amp; IATI</vt:lpstr>
      <vt:lpstr>Cambodia: AIMS &amp; IATI</vt:lpstr>
      <vt:lpstr>Some reflections…</vt:lpstr>
      <vt:lpstr>PowerPoint Presentation</vt:lpstr>
      <vt:lpstr>Using Aid data in Uganda</vt:lpstr>
      <vt:lpstr>Background</vt:lpstr>
      <vt:lpstr>Exciting News</vt:lpstr>
      <vt:lpstr>Feedback</vt:lpstr>
      <vt:lpstr>What can we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Prospects for  Aid Allocation in a Changing Africa Session 1</dc:title>
  <dc:creator>SALVADO, RODRIGO CESAR</dc:creator>
  <cp:lastModifiedBy>Rohini Simbodyal</cp:lastModifiedBy>
  <cp:revision>603</cp:revision>
  <cp:lastPrinted>2017-11-29T11:12:44Z</cp:lastPrinted>
  <dcterms:modified xsi:type="dcterms:W3CDTF">2018-07-18T11:08:03Z</dcterms:modified>
</cp:coreProperties>
</file>