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7"/>
  </p:notesMasterIdLst>
  <p:sldIdLst>
    <p:sldId id="295" r:id="rId2"/>
    <p:sldId id="288" r:id="rId3"/>
    <p:sldId id="297" r:id="rId4"/>
    <p:sldId id="298" r:id="rId5"/>
    <p:sldId id="299" r:id="rId6"/>
  </p:sldIdLst>
  <p:sldSz cx="24384000" cy="13716000"/>
  <p:notesSz cx="6858000" cy="91440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83"/>
    <a:srgbClr val="16A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380" y="-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51E0F-5126-4030-8C7F-D13BE4C843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C724D6-DDE2-4562-BCCF-1A723E21D27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/>
            <a:t>Why?</a:t>
          </a:r>
        </a:p>
      </dgm:t>
    </dgm:pt>
    <dgm:pt modelId="{E91B0796-5340-443D-8B69-32A8D47A8F5A}" type="parTrans" cxnId="{3262F3E1-A452-4552-BEB1-34A3EF72DD5F}">
      <dgm:prSet/>
      <dgm:spPr/>
      <dgm:t>
        <a:bodyPr/>
        <a:lstStyle/>
        <a:p>
          <a:endParaRPr lang="en-GB"/>
        </a:p>
      </dgm:t>
    </dgm:pt>
    <dgm:pt modelId="{FF087DF8-53A2-45B1-8C51-08257459221E}" type="sibTrans" cxnId="{3262F3E1-A452-4552-BEB1-34A3EF72DD5F}">
      <dgm:prSet/>
      <dgm:spPr/>
      <dgm:t>
        <a:bodyPr/>
        <a:lstStyle/>
        <a:p>
          <a:endParaRPr lang="en-GB"/>
        </a:p>
      </dgm:t>
    </dgm:pt>
    <dgm:pt modelId="{07CB99CD-CB07-4E3E-9BD7-B1744D42B816}">
      <dgm:prSet phldrT="[Text]"/>
      <dgm:spPr/>
      <dgm:t>
        <a:bodyPr/>
        <a:lstStyle/>
        <a:p>
          <a:r>
            <a:rPr lang="en-GB" dirty="0"/>
            <a:t> Usability of data</a:t>
          </a:r>
        </a:p>
      </dgm:t>
    </dgm:pt>
    <dgm:pt modelId="{8CB05D63-7A2E-4116-A862-5F75E6DDC1ED}" type="parTrans" cxnId="{102E4D91-D4AD-4FE9-A51F-7E93D9375607}">
      <dgm:prSet/>
      <dgm:spPr/>
      <dgm:t>
        <a:bodyPr/>
        <a:lstStyle/>
        <a:p>
          <a:endParaRPr lang="en-GB"/>
        </a:p>
      </dgm:t>
    </dgm:pt>
    <dgm:pt modelId="{615E00B8-5E80-4443-9FE9-D2EF1E86E746}" type="sibTrans" cxnId="{102E4D91-D4AD-4FE9-A51F-7E93D9375607}">
      <dgm:prSet/>
      <dgm:spPr/>
      <dgm:t>
        <a:bodyPr/>
        <a:lstStyle/>
        <a:p>
          <a:endParaRPr lang="en-GB"/>
        </a:p>
      </dgm:t>
    </dgm:pt>
    <dgm:pt modelId="{40A2B79D-CD11-452E-801B-26B019BD8CE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/>
            <a:t>When?</a:t>
          </a:r>
        </a:p>
      </dgm:t>
    </dgm:pt>
    <dgm:pt modelId="{960F9374-D0D4-44BC-88EC-938706353FC7}" type="parTrans" cxnId="{9B0783F0-92A7-4341-8B63-556357A5C32D}">
      <dgm:prSet/>
      <dgm:spPr/>
      <dgm:t>
        <a:bodyPr/>
        <a:lstStyle/>
        <a:p>
          <a:endParaRPr lang="en-GB"/>
        </a:p>
      </dgm:t>
    </dgm:pt>
    <dgm:pt modelId="{287A4949-F41C-4E9C-B78F-5F4A5CFBB830}" type="sibTrans" cxnId="{9B0783F0-92A7-4341-8B63-556357A5C32D}">
      <dgm:prSet/>
      <dgm:spPr/>
      <dgm:t>
        <a:bodyPr/>
        <a:lstStyle/>
        <a:p>
          <a:endParaRPr lang="en-GB"/>
        </a:p>
      </dgm:t>
    </dgm:pt>
    <dgm:pt modelId="{EC5CA302-8CA1-4016-9E3C-02CC392AF7EB}">
      <dgm:prSet phldrT="[Text]"/>
      <dgm:spPr/>
      <dgm:t>
        <a:bodyPr/>
        <a:lstStyle/>
        <a:p>
          <a:r>
            <a:rPr lang="en-GB" dirty="0"/>
            <a:t> January 2020?</a:t>
          </a:r>
        </a:p>
      </dgm:t>
    </dgm:pt>
    <dgm:pt modelId="{7C8C2143-E937-4839-893A-2FEFE0EB79F6}" type="parTrans" cxnId="{7984F732-50AC-47EC-AE94-9CDB9C3C55B0}">
      <dgm:prSet/>
      <dgm:spPr/>
      <dgm:t>
        <a:bodyPr/>
        <a:lstStyle/>
        <a:p>
          <a:endParaRPr lang="en-GB"/>
        </a:p>
      </dgm:t>
    </dgm:pt>
    <dgm:pt modelId="{7695E0E2-F649-4701-B2DE-89C261B0B020}" type="sibTrans" cxnId="{7984F732-50AC-47EC-AE94-9CDB9C3C55B0}">
      <dgm:prSet/>
      <dgm:spPr/>
      <dgm:t>
        <a:bodyPr/>
        <a:lstStyle/>
        <a:p>
          <a:endParaRPr lang="en-GB"/>
        </a:p>
      </dgm:t>
    </dgm:pt>
    <dgm:pt modelId="{93101D20-BD5D-4A4E-B0AA-85BECD04D179}">
      <dgm:prSet phldrT="[Text]"/>
      <dgm:spPr/>
      <dgm:t>
        <a:bodyPr/>
        <a:lstStyle/>
        <a:p>
          <a:r>
            <a:rPr lang="en-GB" dirty="0"/>
            <a:t> Other suggestions?</a:t>
          </a:r>
        </a:p>
      </dgm:t>
    </dgm:pt>
    <dgm:pt modelId="{43B811E8-3B63-4675-B646-B7E025955227}" type="parTrans" cxnId="{03DD3739-5CF0-443E-BBB2-6AE699252F20}">
      <dgm:prSet/>
      <dgm:spPr/>
      <dgm:t>
        <a:bodyPr/>
        <a:lstStyle/>
        <a:p>
          <a:endParaRPr lang="en-GB"/>
        </a:p>
      </dgm:t>
    </dgm:pt>
    <dgm:pt modelId="{0F6AE886-63F8-464E-AEA5-78082AEEA370}" type="sibTrans" cxnId="{03DD3739-5CF0-443E-BBB2-6AE699252F20}">
      <dgm:prSet/>
      <dgm:spPr/>
      <dgm:t>
        <a:bodyPr/>
        <a:lstStyle/>
        <a:p>
          <a:endParaRPr lang="en-GB"/>
        </a:p>
      </dgm:t>
    </dgm:pt>
    <dgm:pt modelId="{3F492BCB-D444-4119-A3EA-FBEC20D12B1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/>
            <a:t>How?</a:t>
          </a:r>
        </a:p>
      </dgm:t>
    </dgm:pt>
    <dgm:pt modelId="{A1FBCFF0-35BE-4B48-8DAC-FE3E7EDC06E4}" type="parTrans" cxnId="{165CB207-0B90-4CFD-B26B-238A4D87BDC0}">
      <dgm:prSet/>
      <dgm:spPr/>
      <dgm:t>
        <a:bodyPr/>
        <a:lstStyle/>
        <a:p>
          <a:endParaRPr lang="en-GB"/>
        </a:p>
      </dgm:t>
    </dgm:pt>
    <dgm:pt modelId="{31C6784D-A33F-4B61-B61C-FED4342E13BB}" type="sibTrans" cxnId="{165CB207-0B90-4CFD-B26B-238A4D87BDC0}">
      <dgm:prSet/>
      <dgm:spPr/>
      <dgm:t>
        <a:bodyPr/>
        <a:lstStyle/>
        <a:p>
          <a:endParaRPr lang="en-GB"/>
        </a:p>
      </dgm:t>
    </dgm:pt>
    <dgm:pt modelId="{C20D8643-057A-47D8-8347-7DFE8CFDE327}">
      <dgm:prSet phldrT="[Text]"/>
      <dgm:spPr/>
      <dgm:t>
        <a:bodyPr/>
        <a:lstStyle/>
        <a:p>
          <a:r>
            <a:rPr lang="en-GB" dirty="0"/>
            <a:t> Tech Team to work with publishers</a:t>
          </a:r>
        </a:p>
      </dgm:t>
    </dgm:pt>
    <dgm:pt modelId="{B95F475F-7DDA-4AC9-8516-67FCE0B5EEA2}" type="parTrans" cxnId="{1E31727F-746B-437E-9955-290992FFBC78}">
      <dgm:prSet/>
      <dgm:spPr/>
      <dgm:t>
        <a:bodyPr/>
        <a:lstStyle/>
        <a:p>
          <a:endParaRPr lang="en-GB"/>
        </a:p>
      </dgm:t>
    </dgm:pt>
    <dgm:pt modelId="{15C6A345-F41D-40D1-8159-F8B96EA65484}" type="sibTrans" cxnId="{1E31727F-746B-437E-9955-290992FFBC78}">
      <dgm:prSet/>
      <dgm:spPr/>
      <dgm:t>
        <a:bodyPr/>
        <a:lstStyle/>
        <a:p>
          <a:endParaRPr lang="en-GB"/>
        </a:p>
      </dgm:t>
    </dgm:pt>
    <dgm:pt modelId="{3E084B0C-83B6-4514-BAD9-4B4DB55AF80E}">
      <dgm:prSet phldrT="[Text]"/>
      <dgm:spPr/>
      <dgm:t>
        <a:bodyPr/>
        <a:lstStyle/>
        <a:p>
          <a:r>
            <a:rPr lang="en-GB" dirty="0"/>
            <a:t> TAG to refine technical details</a:t>
          </a:r>
        </a:p>
      </dgm:t>
    </dgm:pt>
    <dgm:pt modelId="{A4ECFEB1-B664-4812-B3B4-533C764E7E46}" type="parTrans" cxnId="{77ADD8E7-C2B5-4047-9570-4786A00EFF7D}">
      <dgm:prSet/>
      <dgm:spPr/>
      <dgm:t>
        <a:bodyPr/>
        <a:lstStyle/>
        <a:p>
          <a:endParaRPr lang="en-GB"/>
        </a:p>
      </dgm:t>
    </dgm:pt>
    <dgm:pt modelId="{501BD670-73F2-402F-9B79-4E0C56E49F43}" type="sibTrans" cxnId="{77ADD8E7-C2B5-4047-9570-4786A00EFF7D}">
      <dgm:prSet/>
      <dgm:spPr/>
      <dgm:t>
        <a:bodyPr/>
        <a:lstStyle/>
        <a:p>
          <a:endParaRPr lang="en-GB"/>
        </a:p>
      </dgm:t>
    </dgm:pt>
    <dgm:pt modelId="{92FED2D2-AC1E-495F-B5EF-DD5B10CB0DF3}">
      <dgm:prSet phldrT="[Text]"/>
      <dgm:spPr/>
      <dgm:t>
        <a:bodyPr/>
        <a:lstStyle/>
        <a:p>
          <a:r>
            <a:rPr lang="en-GB" dirty="0"/>
            <a:t> Data Quality</a:t>
          </a:r>
        </a:p>
      </dgm:t>
    </dgm:pt>
    <dgm:pt modelId="{ADE3F6F8-19E0-42F7-AC84-AA8377FF4A18}" type="parTrans" cxnId="{32966FF8-CD78-4795-9E03-28F93C79DA8A}">
      <dgm:prSet/>
      <dgm:spPr/>
    </dgm:pt>
    <dgm:pt modelId="{68EB30AA-AFEA-4939-B380-58DACD74CFA9}" type="sibTrans" cxnId="{32966FF8-CD78-4795-9E03-28F93C79DA8A}">
      <dgm:prSet/>
      <dgm:spPr/>
    </dgm:pt>
    <dgm:pt modelId="{013CAF6D-B453-486F-A0E9-84B5A243DC84}" type="pres">
      <dgm:prSet presAssocID="{C8A51E0F-5126-4030-8C7F-D13BE4C843C2}" presName="linearFlow" presStyleCnt="0">
        <dgm:presLayoutVars>
          <dgm:dir/>
          <dgm:animLvl val="lvl"/>
          <dgm:resizeHandles val="exact"/>
        </dgm:presLayoutVars>
      </dgm:prSet>
      <dgm:spPr/>
    </dgm:pt>
    <dgm:pt modelId="{D70F5C76-3272-4555-B288-5C0696BF8210}" type="pres">
      <dgm:prSet presAssocID="{C1C724D6-DDE2-4562-BCCF-1A723E21D27F}" presName="composite" presStyleCnt="0"/>
      <dgm:spPr/>
    </dgm:pt>
    <dgm:pt modelId="{D36CA966-F4CD-4634-AE02-C5EDB94A4839}" type="pres">
      <dgm:prSet presAssocID="{C1C724D6-DDE2-4562-BCCF-1A723E21D27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8E458D-E8E3-4A71-8BE5-62C71AA2DC59}" type="pres">
      <dgm:prSet presAssocID="{C1C724D6-DDE2-4562-BCCF-1A723E21D27F}" presName="descendantText" presStyleLbl="alignAcc1" presStyleIdx="0" presStyleCnt="3">
        <dgm:presLayoutVars>
          <dgm:bulletEnabled val="1"/>
        </dgm:presLayoutVars>
      </dgm:prSet>
      <dgm:spPr/>
    </dgm:pt>
    <dgm:pt modelId="{85EC0ED2-703F-4240-A6D2-69D70A9D6326}" type="pres">
      <dgm:prSet presAssocID="{FF087DF8-53A2-45B1-8C51-08257459221E}" presName="sp" presStyleCnt="0"/>
      <dgm:spPr/>
    </dgm:pt>
    <dgm:pt modelId="{C327B116-A57F-404D-80A0-A86851CF43CF}" type="pres">
      <dgm:prSet presAssocID="{40A2B79D-CD11-452E-801B-26B019BD8CE0}" presName="composite" presStyleCnt="0"/>
      <dgm:spPr/>
    </dgm:pt>
    <dgm:pt modelId="{7C71D1D0-6C8D-4A43-92CB-5065727F4FA9}" type="pres">
      <dgm:prSet presAssocID="{40A2B79D-CD11-452E-801B-26B019BD8CE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95A9ED-3E4B-42CE-ADEC-06DBDB186B28}" type="pres">
      <dgm:prSet presAssocID="{40A2B79D-CD11-452E-801B-26B019BD8CE0}" presName="descendantText" presStyleLbl="alignAcc1" presStyleIdx="1" presStyleCnt="3">
        <dgm:presLayoutVars>
          <dgm:bulletEnabled val="1"/>
        </dgm:presLayoutVars>
      </dgm:prSet>
      <dgm:spPr/>
    </dgm:pt>
    <dgm:pt modelId="{A55678EE-D223-442A-9E2D-60F76E8CEEC7}" type="pres">
      <dgm:prSet presAssocID="{287A4949-F41C-4E9C-B78F-5F4A5CFBB830}" presName="sp" presStyleCnt="0"/>
      <dgm:spPr/>
    </dgm:pt>
    <dgm:pt modelId="{23DCA43D-B9D0-4C3C-AE86-AA0736E2EDBC}" type="pres">
      <dgm:prSet presAssocID="{3F492BCB-D444-4119-A3EA-FBEC20D12B1E}" presName="composite" presStyleCnt="0"/>
      <dgm:spPr/>
    </dgm:pt>
    <dgm:pt modelId="{A3117ACF-CCE2-49CA-9159-A26C7F7D6150}" type="pres">
      <dgm:prSet presAssocID="{3F492BCB-D444-4119-A3EA-FBEC20D12B1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54E82B2-83C3-42AD-B609-1A570B90A225}" type="pres">
      <dgm:prSet presAssocID="{3F492BCB-D444-4119-A3EA-FBEC20D12B1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65CB207-0B90-4CFD-B26B-238A4D87BDC0}" srcId="{C8A51E0F-5126-4030-8C7F-D13BE4C843C2}" destId="{3F492BCB-D444-4119-A3EA-FBEC20D12B1E}" srcOrd="2" destOrd="0" parTransId="{A1FBCFF0-35BE-4B48-8DAC-FE3E7EDC06E4}" sibTransId="{31C6784D-A33F-4B61-B61C-FED4342E13BB}"/>
    <dgm:cxn modelId="{C93B6B1B-1FDF-41AC-B108-D39C3222923D}" type="presOf" srcId="{3F492BCB-D444-4119-A3EA-FBEC20D12B1E}" destId="{A3117ACF-CCE2-49CA-9159-A26C7F7D6150}" srcOrd="0" destOrd="0" presId="urn:microsoft.com/office/officeart/2005/8/layout/chevron2"/>
    <dgm:cxn modelId="{7984F732-50AC-47EC-AE94-9CDB9C3C55B0}" srcId="{40A2B79D-CD11-452E-801B-26B019BD8CE0}" destId="{EC5CA302-8CA1-4016-9E3C-02CC392AF7EB}" srcOrd="0" destOrd="0" parTransId="{7C8C2143-E937-4839-893A-2FEFE0EB79F6}" sibTransId="{7695E0E2-F649-4701-B2DE-89C261B0B020}"/>
    <dgm:cxn modelId="{03DD3739-5CF0-443E-BBB2-6AE699252F20}" srcId="{40A2B79D-CD11-452E-801B-26B019BD8CE0}" destId="{93101D20-BD5D-4A4E-B0AA-85BECD04D179}" srcOrd="1" destOrd="0" parTransId="{43B811E8-3B63-4675-B646-B7E025955227}" sibTransId="{0F6AE886-63F8-464E-AEA5-78082AEEA370}"/>
    <dgm:cxn modelId="{C0DC6D3E-E002-4DEF-856F-8029DD78184E}" type="presOf" srcId="{C1C724D6-DDE2-4562-BCCF-1A723E21D27F}" destId="{D36CA966-F4CD-4634-AE02-C5EDB94A4839}" srcOrd="0" destOrd="0" presId="urn:microsoft.com/office/officeart/2005/8/layout/chevron2"/>
    <dgm:cxn modelId="{8A821278-17E6-40CD-A306-4A03A590DCA6}" type="presOf" srcId="{EC5CA302-8CA1-4016-9E3C-02CC392AF7EB}" destId="{2895A9ED-3E4B-42CE-ADEC-06DBDB186B28}" srcOrd="0" destOrd="0" presId="urn:microsoft.com/office/officeart/2005/8/layout/chevron2"/>
    <dgm:cxn modelId="{1E31727F-746B-437E-9955-290992FFBC78}" srcId="{3F492BCB-D444-4119-A3EA-FBEC20D12B1E}" destId="{C20D8643-057A-47D8-8347-7DFE8CFDE327}" srcOrd="0" destOrd="0" parTransId="{B95F475F-7DDA-4AC9-8516-67FCE0B5EEA2}" sibTransId="{15C6A345-F41D-40D1-8159-F8B96EA65484}"/>
    <dgm:cxn modelId="{C47DA087-6662-4B4C-AA4A-3FA761BC4263}" type="presOf" srcId="{C20D8643-057A-47D8-8347-7DFE8CFDE327}" destId="{D54E82B2-83C3-42AD-B609-1A570B90A225}" srcOrd="0" destOrd="0" presId="urn:microsoft.com/office/officeart/2005/8/layout/chevron2"/>
    <dgm:cxn modelId="{102E4D91-D4AD-4FE9-A51F-7E93D9375607}" srcId="{C1C724D6-DDE2-4562-BCCF-1A723E21D27F}" destId="{07CB99CD-CB07-4E3E-9BD7-B1744D42B816}" srcOrd="0" destOrd="0" parTransId="{8CB05D63-7A2E-4116-A862-5F75E6DDC1ED}" sibTransId="{615E00B8-5E80-4443-9FE9-D2EF1E86E746}"/>
    <dgm:cxn modelId="{E21EB9BF-E4DE-462D-8D67-869FD0A1D425}" type="presOf" srcId="{93101D20-BD5D-4A4E-B0AA-85BECD04D179}" destId="{2895A9ED-3E4B-42CE-ADEC-06DBDB186B28}" srcOrd="0" destOrd="1" presId="urn:microsoft.com/office/officeart/2005/8/layout/chevron2"/>
    <dgm:cxn modelId="{2D0B86D9-6B8B-4823-A8F2-6C769732D975}" type="presOf" srcId="{3E084B0C-83B6-4514-BAD9-4B4DB55AF80E}" destId="{D54E82B2-83C3-42AD-B609-1A570B90A225}" srcOrd="0" destOrd="1" presId="urn:microsoft.com/office/officeart/2005/8/layout/chevron2"/>
    <dgm:cxn modelId="{3262F3E1-A452-4552-BEB1-34A3EF72DD5F}" srcId="{C8A51E0F-5126-4030-8C7F-D13BE4C843C2}" destId="{C1C724D6-DDE2-4562-BCCF-1A723E21D27F}" srcOrd="0" destOrd="0" parTransId="{E91B0796-5340-443D-8B69-32A8D47A8F5A}" sibTransId="{FF087DF8-53A2-45B1-8C51-08257459221E}"/>
    <dgm:cxn modelId="{77ADD8E7-C2B5-4047-9570-4786A00EFF7D}" srcId="{3F492BCB-D444-4119-A3EA-FBEC20D12B1E}" destId="{3E084B0C-83B6-4514-BAD9-4B4DB55AF80E}" srcOrd="1" destOrd="0" parTransId="{A4ECFEB1-B664-4812-B3B4-533C764E7E46}" sibTransId="{501BD670-73F2-402F-9B79-4E0C56E49F43}"/>
    <dgm:cxn modelId="{CAA80AEE-2F5E-43D8-8302-D50BDB0E7BFE}" type="presOf" srcId="{07CB99CD-CB07-4E3E-9BD7-B1744D42B816}" destId="{318E458D-E8E3-4A71-8BE5-62C71AA2DC59}" srcOrd="0" destOrd="0" presId="urn:microsoft.com/office/officeart/2005/8/layout/chevron2"/>
    <dgm:cxn modelId="{9B0783F0-92A7-4341-8B63-556357A5C32D}" srcId="{C8A51E0F-5126-4030-8C7F-D13BE4C843C2}" destId="{40A2B79D-CD11-452E-801B-26B019BD8CE0}" srcOrd="1" destOrd="0" parTransId="{960F9374-D0D4-44BC-88EC-938706353FC7}" sibTransId="{287A4949-F41C-4E9C-B78F-5F4A5CFBB830}"/>
    <dgm:cxn modelId="{B90256F2-5F41-41B9-8F2F-F91865657271}" type="presOf" srcId="{40A2B79D-CD11-452E-801B-26B019BD8CE0}" destId="{7C71D1D0-6C8D-4A43-92CB-5065727F4FA9}" srcOrd="0" destOrd="0" presId="urn:microsoft.com/office/officeart/2005/8/layout/chevron2"/>
    <dgm:cxn modelId="{9E7D00F5-97BE-4686-A2DC-FA5DE94B7811}" type="presOf" srcId="{92FED2D2-AC1E-495F-B5EF-DD5B10CB0DF3}" destId="{318E458D-E8E3-4A71-8BE5-62C71AA2DC59}" srcOrd="0" destOrd="1" presId="urn:microsoft.com/office/officeart/2005/8/layout/chevron2"/>
    <dgm:cxn modelId="{EE3997F5-F86F-4E06-995E-C7F8A8129000}" type="presOf" srcId="{C8A51E0F-5126-4030-8C7F-D13BE4C843C2}" destId="{013CAF6D-B453-486F-A0E9-84B5A243DC84}" srcOrd="0" destOrd="0" presId="urn:microsoft.com/office/officeart/2005/8/layout/chevron2"/>
    <dgm:cxn modelId="{32966FF8-CD78-4795-9E03-28F93C79DA8A}" srcId="{C1C724D6-DDE2-4562-BCCF-1A723E21D27F}" destId="{92FED2D2-AC1E-495F-B5EF-DD5B10CB0DF3}" srcOrd="1" destOrd="0" parTransId="{ADE3F6F8-19E0-42F7-AC84-AA8377FF4A18}" sibTransId="{68EB30AA-AFEA-4939-B380-58DACD74CFA9}"/>
    <dgm:cxn modelId="{CB6E57EF-6528-47DB-AF85-A7459A1B2AA2}" type="presParOf" srcId="{013CAF6D-B453-486F-A0E9-84B5A243DC84}" destId="{D70F5C76-3272-4555-B288-5C0696BF8210}" srcOrd="0" destOrd="0" presId="urn:microsoft.com/office/officeart/2005/8/layout/chevron2"/>
    <dgm:cxn modelId="{5FDF096A-671F-440B-8A04-65FE28A18819}" type="presParOf" srcId="{D70F5C76-3272-4555-B288-5C0696BF8210}" destId="{D36CA966-F4CD-4634-AE02-C5EDB94A4839}" srcOrd="0" destOrd="0" presId="urn:microsoft.com/office/officeart/2005/8/layout/chevron2"/>
    <dgm:cxn modelId="{BFB7A26F-9898-46C5-844C-3670CE050A4F}" type="presParOf" srcId="{D70F5C76-3272-4555-B288-5C0696BF8210}" destId="{318E458D-E8E3-4A71-8BE5-62C71AA2DC59}" srcOrd="1" destOrd="0" presId="urn:microsoft.com/office/officeart/2005/8/layout/chevron2"/>
    <dgm:cxn modelId="{109F18FF-4961-4B80-A4A8-1E389ED9AF61}" type="presParOf" srcId="{013CAF6D-B453-486F-A0E9-84B5A243DC84}" destId="{85EC0ED2-703F-4240-A6D2-69D70A9D6326}" srcOrd="1" destOrd="0" presId="urn:microsoft.com/office/officeart/2005/8/layout/chevron2"/>
    <dgm:cxn modelId="{71C5B685-841B-43CF-B10F-E95D9AE60219}" type="presParOf" srcId="{013CAF6D-B453-486F-A0E9-84B5A243DC84}" destId="{C327B116-A57F-404D-80A0-A86851CF43CF}" srcOrd="2" destOrd="0" presId="urn:microsoft.com/office/officeart/2005/8/layout/chevron2"/>
    <dgm:cxn modelId="{68E97D30-80FF-404B-8021-5D9FEFBBDAF9}" type="presParOf" srcId="{C327B116-A57F-404D-80A0-A86851CF43CF}" destId="{7C71D1D0-6C8D-4A43-92CB-5065727F4FA9}" srcOrd="0" destOrd="0" presId="urn:microsoft.com/office/officeart/2005/8/layout/chevron2"/>
    <dgm:cxn modelId="{C2162B32-E716-44C0-AFD9-E694B6A90F1E}" type="presParOf" srcId="{C327B116-A57F-404D-80A0-A86851CF43CF}" destId="{2895A9ED-3E4B-42CE-ADEC-06DBDB186B28}" srcOrd="1" destOrd="0" presId="urn:microsoft.com/office/officeart/2005/8/layout/chevron2"/>
    <dgm:cxn modelId="{EE04DA3E-0C9B-4FEA-B084-D0BD23D0078C}" type="presParOf" srcId="{013CAF6D-B453-486F-A0E9-84B5A243DC84}" destId="{A55678EE-D223-442A-9E2D-60F76E8CEEC7}" srcOrd="3" destOrd="0" presId="urn:microsoft.com/office/officeart/2005/8/layout/chevron2"/>
    <dgm:cxn modelId="{647F3684-5582-42CA-8729-1431AEE15B60}" type="presParOf" srcId="{013CAF6D-B453-486F-A0E9-84B5A243DC84}" destId="{23DCA43D-B9D0-4C3C-AE86-AA0736E2EDBC}" srcOrd="4" destOrd="0" presId="urn:microsoft.com/office/officeart/2005/8/layout/chevron2"/>
    <dgm:cxn modelId="{0A89184D-8B76-4E48-A5B4-560E88EBB24B}" type="presParOf" srcId="{23DCA43D-B9D0-4C3C-AE86-AA0736E2EDBC}" destId="{A3117ACF-CCE2-49CA-9159-A26C7F7D6150}" srcOrd="0" destOrd="0" presId="urn:microsoft.com/office/officeart/2005/8/layout/chevron2"/>
    <dgm:cxn modelId="{A36A521B-8302-4DF3-B205-3A91F31CF953}" type="presParOf" srcId="{23DCA43D-B9D0-4C3C-AE86-AA0736E2EDBC}" destId="{D54E82B2-83C3-42AD-B609-1A570B90A2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A966-F4CD-4634-AE02-C5EDB94A4839}">
      <dsp:nvSpPr>
        <dsp:cNvPr id="0" name=""/>
        <dsp:cNvSpPr/>
      </dsp:nvSpPr>
      <dsp:spPr>
        <a:xfrm rot="5400000">
          <a:off x="-498028" y="498500"/>
          <a:ext cx="3320188" cy="232413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b="1" kern="1200" dirty="0"/>
            <a:t>Why?</a:t>
          </a:r>
        </a:p>
      </dsp:txBody>
      <dsp:txXfrm rot="-5400000">
        <a:off x="0" y="1162538"/>
        <a:ext cx="2324132" cy="996056"/>
      </dsp:txXfrm>
    </dsp:sp>
    <dsp:sp modelId="{318E458D-E8E3-4A71-8BE5-62C71AA2DC59}">
      <dsp:nvSpPr>
        <dsp:cNvPr id="0" name=""/>
        <dsp:cNvSpPr/>
      </dsp:nvSpPr>
      <dsp:spPr>
        <a:xfrm rot="5400000">
          <a:off x="8211004" y="-5886399"/>
          <a:ext cx="2158122" cy="13931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 Usability of data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 Data Quality</a:t>
          </a:r>
        </a:p>
      </dsp:txBody>
      <dsp:txXfrm rot="-5400000">
        <a:off x="2324132" y="105824"/>
        <a:ext cx="13826516" cy="1947420"/>
      </dsp:txXfrm>
    </dsp:sp>
    <dsp:sp modelId="{7C71D1D0-6C8D-4A43-92CB-5065727F4FA9}">
      <dsp:nvSpPr>
        <dsp:cNvPr id="0" name=""/>
        <dsp:cNvSpPr/>
      </dsp:nvSpPr>
      <dsp:spPr>
        <a:xfrm rot="5400000">
          <a:off x="-498028" y="3633241"/>
          <a:ext cx="3320188" cy="232413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b="1" kern="1200" dirty="0"/>
            <a:t>When?</a:t>
          </a:r>
        </a:p>
      </dsp:txBody>
      <dsp:txXfrm rot="-5400000">
        <a:off x="0" y="4297279"/>
        <a:ext cx="2324132" cy="996056"/>
      </dsp:txXfrm>
    </dsp:sp>
    <dsp:sp modelId="{2895A9ED-3E4B-42CE-ADEC-06DBDB186B28}">
      <dsp:nvSpPr>
        <dsp:cNvPr id="0" name=""/>
        <dsp:cNvSpPr/>
      </dsp:nvSpPr>
      <dsp:spPr>
        <a:xfrm rot="5400000">
          <a:off x="8211004" y="-2751658"/>
          <a:ext cx="2158122" cy="13931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 January 2020?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 Other suggestions?</a:t>
          </a:r>
        </a:p>
      </dsp:txBody>
      <dsp:txXfrm rot="-5400000">
        <a:off x="2324132" y="3240565"/>
        <a:ext cx="13826516" cy="1947420"/>
      </dsp:txXfrm>
    </dsp:sp>
    <dsp:sp modelId="{A3117ACF-CCE2-49CA-9159-A26C7F7D6150}">
      <dsp:nvSpPr>
        <dsp:cNvPr id="0" name=""/>
        <dsp:cNvSpPr/>
      </dsp:nvSpPr>
      <dsp:spPr>
        <a:xfrm rot="5400000">
          <a:off x="-498028" y="6767982"/>
          <a:ext cx="3320188" cy="2324132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b="1" kern="1200" dirty="0"/>
            <a:t>How?</a:t>
          </a:r>
        </a:p>
      </dsp:txBody>
      <dsp:txXfrm rot="-5400000">
        <a:off x="0" y="7432020"/>
        <a:ext cx="2324132" cy="996056"/>
      </dsp:txXfrm>
    </dsp:sp>
    <dsp:sp modelId="{D54E82B2-83C3-42AD-B609-1A570B90A225}">
      <dsp:nvSpPr>
        <dsp:cNvPr id="0" name=""/>
        <dsp:cNvSpPr/>
      </dsp:nvSpPr>
      <dsp:spPr>
        <a:xfrm rot="5400000">
          <a:off x="8211004" y="383082"/>
          <a:ext cx="2158122" cy="13931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 Tech Team to work with publishers</a:t>
          </a: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500" kern="1200" dirty="0"/>
            <a:t> TAG to refine technical details</a:t>
          </a:r>
        </a:p>
      </dsp:txBody>
      <dsp:txXfrm rot="-5400000">
        <a:off x="2324132" y="6375306"/>
        <a:ext cx="13826516" cy="194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l" rtl="0">
              <a:lnSpc>
                <a:spcPct val="117999"/>
              </a:lnSpc>
              <a:spcBef>
                <a:spcPts val="0"/>
              </a:spcBef>
              <a:buChar char="●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l" rtl="0">
              <a:lnSpc>
                <a:spcPct val="117999"/>
              </a:lnSpc>
              <a:spcBef>
                <a:spcPts val="0"/>
              </a:spcBef>
              <a:buChar char="○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l" rtl="0">
              <a:lnSpc>
                <a:spcPct val="117999"/>
              </a:lnSpc>
              <a:spcBef>
                <a:spcPts val="0"/>
              </a:spcBef>
              <a:buChar char="■"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29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6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" name="Shape 14" descr="IATI-Gradients-1920x108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188928" cy="1370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Marque-WIth-Fade.png"/>
          <p:cNvPicPr preferRelativeResize="0"/>
          <p:nvPr/>
        </p:nvPicPr>
        <p:blipFill rotWithShape="1">
          <a:blip r:embed="rId3">
            <a:alphaModFix amt="40247"/>
          </a:blip>
          <a:srcRect/>
          <a:stretch/>
        </p:blipFill>
        <p:spPr>
          <a:xfrm>
            <a:off x="5056558" y="1418106"/>
            <a:ext cx="24441893" cy="2444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Marque-WIth-Fade.jpg"/>
          <p:cNvPicPr preferRelativeResize="0"/>
          <p:nvPr/>
        </p:nvPicPr>
        <p:blipFill rotWithShape="1">
          <a:blip r:embed="rId2">
            <a:alphaModFix amt="0"/>
          </a:blip>
          <a:srcRect/>
          <a:stretch/>
        </p:blipFill>
        <p:spPr>
          <a:xfrm>
            <a:off x="5056558" y="1418106"/>
            <a:ext cx="24564101" cy="245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1072236" y="12841703"/>
            <a:ext cx="5054244" cy="331478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B8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A6B80"/>
                </a:solidFill>
                <a:latin typeface="Arial"/>
                <a:ea typeface="Arial"/>
                <a:cs typeface="Arial"/>
                <a:sym typeface="Arial"/>
              </a:rPr>
              <a:t>International Aid Transparency Initiative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9287179" y="12753174"/>
            <a:ext cx="5238102" cy="56245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B8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A6B80"/>
                </a:solidFill>
                <a:latin typeface="Arial"/>
                <a:ea typeface="Arial"/>
                <a:cs typeface="Arial"/>
                <a:sym typeface="Arial"/>
              </a:rPr>
              <a:t>Tech presentations to Members’ Assembly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20122398" y="12841703"/>
            <a:ext cx="1385541" cy="385392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B8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A6B80"/>
                </a:solidFill>
                <a:latin typeface="Arial"/>
                <a:ea typeface="Arial"/>
                <a:cs typeface="Arial"/>
                <a:sym typeface="Arial"/>
              </a:rPr>
              <a:t>July 2018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22855856" y="12749955"/>
            <a:ext cx="396826" cy="385392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0" i="0" u="none" strike="noStrike" cap="none">
              <a:solidFill>
                <a:srgbClr val="1A67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1124370" y="12534806"/>
            <a:ext cx="22135258" cy="1"/>
          </a:xfrm>
          <a:prstGeom prst="straightConnector1">
            <a:avLst/>
          </a:prstGeom>
          <a:noFill/>
          <a:ln w="12700" cap="flat" cmpd="sng">
            <a:solidFill>
              <a:srgbClr val="1A6779"/>
            </a:solidFill>
            <a:prstDash val="solid"/>
            <a:miter lim="4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US" sz="2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275632" y="2851625"/>
            <a:ext cx="20828001" cy="4648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1A6779"/>
              </a:buClr>
              <a:buFont typeface="Arial"/>
              <a:buNone/>
              <a:defRPr sz="10900" b="1" i="0" u="none" strike="noStrike" cap="none">
                <a:solidFill>
                  <a:srgbClr val="1A677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●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○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■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●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○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■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●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60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○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82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CED8"/>
              </a:buClr>
              <a:buFont typeface="Arial"/>
              <a:buChar char="■"/>
              <a:defRPr sz="4600" b="0" i="0" u="none" strike="noStrike" cap="none">
                <a:solidFill>
                  <a:srgbClr val="22CE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989748" y="779539"/>
            <a:ext cx="16555302" cy="5902413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550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10900" b="1" dirty="0">
                <a:solidFill>
                  <a:srgbClr val="FFFFFF"/>
                </a:solidFill>
                <a:ea typeface="Helvetica Neue"/>
              </a:rPr>
              <a:t>Technical update</a:t>
            </a:r>
            <a:endParaRPr sz="3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1" dirty="0">
                <a:solidFill>
                  <a:srgbClr val="FFFFFF"/>
                </a:solidFill>
              </a:rPr>
              <a:t>Presentation to IATI Members Assembly</a:t>
            </a:r>
            <a:endParaRPr lang="en-US" sz="3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John Adams, TAG Chair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July 2018</a:t>
            </a:r>
          </a:p>
        </p:txBody>
      </p:sp>
      <p:pic>
        <p:nvPicPr>
          <p:cNvPr id="34" name="Shape 3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971" y="11125437"/>
            <a:ext cx="4303781" cy="142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78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ACA37-3B63-4D48-AC3D-9D789F484640}"/>
              </a:ext>
            </a:extLst>
          </p:cNvPr>
          <p:cNvSpPr txBox="1"/>
          <p:nvPr/>
        </p:nvSpPr>
        <p:spPr>
          <a:xfrm>
            <a:off x="1847850" y="952500"/>
            <a:ext cx="1798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F7583"/>
                </a:solidFill>
              </a:rPr>
              <a:t>Proposal: Deprecating Version 1.x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560E12-9AF7-42B4-A8A7-93E0F1041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634414"/>
              </p:ext>
            </p:extLst>
          </p:nvPr>
        </p:nvGraphicFramePr>
        <p:xfrm>
          <a:off x="4064000" y="2686050"/>
          <a:ext cx="16256000" cy="959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26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5AA24-20B3-4CAC-84D3-478EB537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401959" cy="12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BFABF-6194-494B-9738-9E53DD80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4432060" cy="12353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5C3E63-CBAF-476C-9AAE-2376ACD94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537" y="3069090"/>
            <a:ext cx="10067187" cy="76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ballot box">
            <a:extLst>
              <a:ext uri="{FF2B5EF4-FFF2-40B4-BE49-F238E27FC236}">
                <a16:creationId xmlns:a16="http://schemas.microsoft.com/office/drawing/2014/main" id="{AF425B04-A0F4-4EE7-847A-6EEA7FE3F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599" y="6705599"/>
            <a:ext cx="5557935" cy="5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ballot box">
            <a:extLst>
              <a:ext uri="{FF2B5EF4-FFF2-40B4-BE49-F238E27FC236}">
                <a16:creationId xmlns:a16="http://schemas.microsoft.com/office/drawing/2014/main" id="{9E00A7B8-EFFC-4DEB-AF28-0CEF09DA43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9B6E1-88DF-4844-8151-481D9270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51" y="0"/>
            <a:ext cx="1348009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497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Custom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Arial</vt:lpstr>
      <vt:lpstr>Helvetica Neue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Anderson</dc:creator>
  <cp:lastModifiedBy>Rohini Simbodyal</cp:lastModifiedBy>
  <cp:revision>65</cp:revision>
  <dcterms:modified xsi:type="dcterms:W3CDTF">2018-07-18T11:15:16Z</dcterms:modified>
</cp:coreProperties>
</file>