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3B3B"/>
    <a:srgbClr val="000000"/>
    <a:srgbClr val="EAEDDB"/>
    <a:srgbClr val="CDD6EB"/>
    <a:srgbClr val="C7E6FB"/>
    <a:srgbClr val="CDDBEB"/>
    <a:srgbClr val="72B0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84201" autoAdjust="0"/>
  </p:normalViewPr>
  <p:slideViewPr>
    <p:cSldViewPr>
      <p:cViewPr varScale="1">
        <p:scale>
          <a:sx n="74" d="100"/>
          <a:sy n="74" d="100"/>
        </p:scale>
        <p:origin x="-1704" y="-62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2896B-7435-4545-ACFD-86AB59702055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5EA089D2-C4CC-41C1-AA0A-D3E1A51774CD}">
      <dgm:prSet phldrT="[Text]"/>
      <dgm:spPr/>
      <dgm:t>
        <a:bodyPr/>
        <a:lstStyle/>
        <a:p>
          <a:r>
            <a:rPr lang="en-GB" dirty="0" smtClean="0"/>
            <a:t>Separate Processes for IATI, CRS, FSS</a:t>
          </a:r>
          <a:endParaRPr lang="en-GB" dirty="0"/>
        </a:p>
      </dgm:t>
    </dgm:pt>
    <dgm:pt modelId="{5366B088-06E1-4197-9D94-43F9305A2BB3}" type="parTrans" cxnId="{BEAA0506-05E1-40AC-9AB4-56333E617732}">
      <dgm:prSet/>
      <dgm:spPr/>
      <dgm:t>
        <a:bodyPr/>
        <a:lstStyle/>
        <a:p>
          <a:endParaRPr lang="en-GB"/>
        </a:p>
      </dgm:t>
    </dgm:pt>
    <dgm:pt modelId="{3F7BF6B6-5379-4F25-AE9F-D8172D190EF5}" type="sibTrans" cxnId="{BEAA0506-05E1-40AC-9AB4-56333E617732}">
      <dgm:prSet/>
      <dgm:spPr/>
      <dgm:t>
        <a:bodyPr/>
        <a:lstStyle/>
        <a:p>
          <a:endParaRPr lang="en-GB"/>
        </a:p>
      </dgm:t>
    </dgm:pt>
    <dgm:pt modelId="{FEE8F51C-A3A5-4330-9F4F-9247A7E53F6D}">
      <dgm:prSet phldrT="[Text]"/>
      <dgm:spPr/>
      <dgm:t>
        <a:bodyPr/>
        <a:lstStyle/>
        <a:p>
          <a:r>
            <a:rPr lang="en-GB" dirty="0" smtClean="0"/>
            <a:t>June 2015 Steering committee instructed IATI Tech Team to prepare revised methodology </a:t>
          </a:r>
          <a:endParaRPr lang="en-GB" dirty="0"/>
        </a:p>
      </dgm:t>
    </dgm:pt>
    <dgm:pt modelId="{9C0FB109-078F-41FA-ADD8-348D0A83DF8E}" type="parTrans" cxnId="{8D54F92A-DAB8-435B-A8FC-50C30F1D0083}">
      <dgm:prSet/>
      <dgm:spPr/>
      <dgm:t>
        <a:bodyPr/>
        <a:lstStyle/>
        <a:p>
          <a:endParaRPr lang="en-GB"/>
        </a:p>
      </dgm:t>
    </dgm:pt>
    <dgm:pt modelId="{652F8B9D-EEC4-4219-BAE2-8450AE879EA2}" type="sibTrans" cxnId="{8D54F92A-DAB8-435B-A8FC-50C30F1D0083}">
      <dgm:prSet/>
      <dgm:spPr/>
      <dgm:t>
        <a:bodyPr/>
        <a:lstStyle/>
        <a:p>
          <a:endParaRPr lang="en-GB"/>
        </a:p>
      </dgm:t>
    </dgm:pt>
    <dgm:pt modelId="{2AD786C4-4687-41F7-B65B-1680DD8096DC}">
      <dgm:prSet phldrT="[Text]"/>
      <dgm:spPr/>
      <dgm:t>
        <a:bodyPr/>
        <a:lstStyle/>
        <a:p>
          <a:r>
            <a:rPr lang="en-GB" dirty="0" smtClean="0"/>
            <a:t>Consultation based on IATI Dashboard Publishing Statistics opened end of October</a:t>
          </a:r>
          <a:endParaRPr lang="en-GB" dirty="0"/>
        </a:p>
      </dgm:t>
    </dgm:pt>
    <dgm:pt modelId="{26DCE40A-118F-4C34-B098-814A55C31BFD}" type="parTrans" cxnId="{053E7907-3613-4E07-A877-E0D5D5604ECD}">
      <dgm:prSet/>
      <dgm:spPr/>
      <dgm:t>
        <a:bodyPr/>
        <a:lstStyle/>
        <a:p>
          <a:endParaRPr lang="en-GB"/>
        </a:p>
      </dgm:t>
    </dgm:pt>
    <dgm:pt modelId="{6C0E22EF-4EDC-4E52-A48F-1F8C0774BF9E}" type="sibTrans" cxnId="{053E7907-3613-4E07-A877-E0D5D5604ECD}">
      <dgm:prSet/>
      <dgm:spPr/>
      <dgm:t>
        <a:bodyPr/>
        <a:lstStyle/>
        <a:p>
          <a:endParaRPr lang="en-GB"/>
        </a:p>
      </dgm:t>
    </dgm:pt>
    <dgm:pt modelId="{8334E45F-3B3E-4653-BE86-F43412548F95}">
      <dgm:prSet phldrT="[Text]"/>
      <dgm:spPr/>
      <dgm:t>
        <a:bodyPr/>
        <a:lstStyle/>
        <a:p>
          <a:r>
            <a:rPr lang="en-GB" dirty="0" smtClean="0"/>
            <a:t>Report back to December Steering Committee</a:t>
          </a:r>
          <a:endParaRPr lang="en-GB" dirty="0"/>
        </a:p>
      </dgm:t>
    </dgm:pt>
    <dgm:pt modelId="{AE9CF1F4-9FA4-4459-86B1-429E7801E026}" type="parTrans" cxnId="{62FF58E8-386A-4DAD-9DA4-0465618255E4}">
      <dgm:prSet/>
      <dgm:spPr/>
    </dgm:pt>
    <dgm:pt modelId="{90055EC8-ADF6-4EFF-9684-0B936F86C451}" type="sibTrans" cxnId="{62FF58E8-386A-4DAD-9DA4-0465618255E4}">
      <dgm:prSet/>
      <dgm:spPr/>
    </dgm:pt>
    <dgm:pt modelId="{D9DD7CD7-84D7-4472-B7D5-819AA9D2A2ED}" type="pres">
      <dgm:prSet presAssocID="{8042896B-7435-4545-ACFD-86AB597020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176A31-CC9C-4D70-8F4B-3AA14EC5E720}" type="pres">
      <dgm:prSet presAssocID="{8042896B-7435-4545-ACFD-86AB59702055}" presName="dummyMaxCanvas" presStyleCnt="0">
        <dgm:presLayoutVars/>
      </dgm:prSet>
      <dgm:spPr/>
    </dgm:pt>
    <dgm:pt modelId="{6BA1F8D9-8117-4915-8735-ED06EB2D6F75}" type="pres">
      <dgm:prSet presAssocID="{8042896B-7435-4545-ACFD-86AB5970205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360963-3A20-4206-AA2B-D7BCD92EEB06}" type="pres">
      <dgm:prSet presAssocID="{8042896B-7435-4545-ACFD-86AB5970205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D71D63-29ED-4776-B18B-156BCA963155}" type="pres">
      <dgm:prSet presAssocID="{8042896B-7435-4545-ACFD-86AB5970205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562C64-F783-4D8A-989F-5809D8BB3CBE}" type="pres">
      <dgm:prSet presAssocID="{8042896B-7435-4545-ACFD-86AB5970205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983064-D0F2-415D-9708-30F462677E62}" type="pres">
      <dgm:prSet presAssocID="{8042896B-7435-4545-ACFD-86AB5970205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461BCF-391E-429C-9EA5-5955F4366F74}" type="pres">
      <dgm:prSet presAssocID="{8042896B-7435-4545-ACFD-86AB5970205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8BCE7-1B0C-454B-A760-A860408C60B6}" type="pres">
      <dgm:prSet presAssocID="{8042896B-7435-4545-ACFD-86AB5970205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D7CA82-2E9D-46AA-866C-ABF45BF0340A}" type="pres">
      <dgm:prSet presAssocID="{8042896B-7435-4545-ACFD-86AB5970205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6B066D-AA3D-46BF-B31F-1FD7080E2F27}" type="pres">
      <dgm:prSet presAssocID="{8042896B-7435-4545-ACFD-86AB5970205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5F76D-555C-4EA1-80DE-04C20A3B5F86}" type="pres">
      <dgm:prSet presAssocID="{8042896B-7435-4545-ACFD-86AB5970205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A4426B-3996-4058-A59A-208E3485E97F}" type="pres">
      <dgm:prSet presAssocID="{8042896B-7435-4545-ACFD-86AB5970205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7459F6-6941-4721-BDBE-ACE33617BCD3}" type="presOf" srcId="{652F8B9D-EEC4-4219-BAE2-8450AE879EA2}" destId="{EB461BCF-391E-429C-9EA5-5955F4366F74}" srcOrd="0" destOrd="0" presId="urn:microsoft.com/office/officeart/2005/8/layout/vProcess5"/>
    <dgm:cxn modelId="{3A3F70B9-4412-495D-86D4-59003D529B62}" type="presOf" srcId="{5EA089D2-C4CC-41C1-AA0A-D3E1A51774CD}" destId="{9DD7CA82-2E9D-46AA-866C-ABF45BF0340A}" srcOrd="1" destOrd="0" presId="urn:microsoft.com/office/officeart/2005/8/layout/vProcess5"/>
    <dgm:cxn modelId="{BEAA0506-05E1-40AC-9AB4-56333E617732}" srcId="{8042896B-7435-4545-ACFD-86AB59702055}" destId="{5EA089D2-C4CC-41C1-AA0A-D3E1A51774CD}" srcOrd="0" destOrd="0" parTransId="{5366B088-06E1-4197-9D94-43F9305A2BB3}" sibTransId="{3F7BF6B6-5379-4F25-AE9F-D8172D190EF5}"/>
    <dgm:cxn modelId="{928ED9CF-CFA3-451E-96D5-40AFD38A4FD5}" type="presOf" srcId="{8334E45F-3B3E-4653-BE86-F43412548F95}" destId="{12A4426B-3996-4058-A59A-208E3485E97F}" srcOrd="1" destOrd="0" presId="urn:microsoft.com/office/officeart/2005/8/layout/vProcess5"/>
    <dgm:cxn modelId="{62FF58E8-386A-4DAD-9DA4-0465618255E4}" srcId="{8042896B-7435-4545-ACFD-86AB59702055}" destId="{8334E45F-3B3E-4653-BE86-F43412548F95}" srcOrd="3" destOrd="0" parTransId="{AE9CF1F4-9FA4-4459-86B1-429E7801E026}" sibTransId="{90055EC8-ADF6-4EFF-9684-0B936F86C451}"/>
    <dgm:cxn modelId="{B35FEDD3-E144-4DB0-98C8-415FC79B36E6}" type="presOf" srcId="{FEE8F51C-A3A5-4330-9F4F-9247A7E53F6D}" destId="{FA6B066D-AA3D-46BF-B31F-1FD7080E2F27}" srcOrd="1" destOrd="0" presId="urn:microsoft.com/office/officeart/2005/8/layout/vProcess5"/>
    <dgm:cxn modelId="{8F4DDF19-E1D1-4ABE-A2B7-8AD46CE73AD5}" type="presOf" srcId="{5EA089D2-C4CC-41C1-AA0A-D3E1A51774CD}" destId="{6BA1F8D9-8117-4915-8735-ED06EB2D6F75}" srcOrd="0" destOrd="0" presId="urn:microsoft.com/office/officeart/2005/8/layout/vProcess5"/>
    <dgm:cxn modelId="{8D54F92A-DAB8-435B-A8FC-50C30F1D0083}" srcId="{8042896B-7435-4545-ACFD-86AB59702055}" destId="{FEE8F51C-A3A5-4330-9F4F-9247A7E53F6D}" srcOrd="1" destOrd="0" parTransId="{9C0FB109-078F-41FA-ADD8-348D0A83DF8E}" sibTransId="{652F8B9D-EEC4-4219-BAE2-8450AE879EA2}"/>
    <dgm:cxn modelId="{2A70B17A-3E26-4648-AB56-F499B32BF009}" type="presOf" srcId="{3F7BF6B6-5379-4F25-AE9F-D8172D190EF5}" destId="{B8983064-D0F2-415D-9708-30F462677E62}" srcOrd="0" destOrd="0" presId="urn:microsoft.com/office/officeart/2005/8/layout/vProcess5"/>
    <dgm:cxn modelId="{B3FF1A41-4425-45C0-A694-E3B55E441079}" type="presOf" srcId="{8334E45F-3B3E-4653-BE86-F43412548F95}" destId="{0C562C64-F783-4D8A-989F-5809D8BB3CBE}" srcOrd="0" destOrd="0" presId="urn:microsoft.com/office/officeart/2005/8/layout/vProcess5"/>
    <dgm:cxn modelId="{02A1C184-8491-40F7-A7EE-4E83DB42FBEC}" type="presOf" srcId="{6C0E22EF-4EDC-4E52-A48F-1F8C0774BF9E}" destId="{61C8BCE7-1B0C-454B-A760-A860408C60B6}" srcOrd="0" destOrd="0" presId="urn:microsoft.com/office/officeart/2005/8/layout/vProcess5"/>
    <dgm:cxn modelId="{0CAF25AD-075F-4501-98F5-DF582B098D16}" type="presOf" srcId="{8042896B-7435-4545-ACFD-86AB59702055}" destId="{D9DD7CD7-84D7-4472-B7D5-819AA9D2A2ED}" srcOrd="0" destOrd="0" presId="urn:microsoft.com/office/officeart/2005/8/layout/vProcess5"/>
    <dgm:cxn modelId="{90CD3EE1-F19C-49C6-ADE6-008708D0C10B}" type="presOf" srcId="{2AD786C4-4687-41F7-B65B-1680DD8096DC}" destId="{D855F76D-555C-4EA1-80DE-04C20A3B5F86}" srcOrd="1" destOrd="0" presId="urn:microsoft.com/office/officeart/2005/8/layout/vProcess5"/>
    <dgm:cxn modelId="{C0E83F96-FEA7-4DDF-BE2B-A5B665ED7C31}" type="presOf" srcId="{FEE8F51C-A3A5-4330-9F4F-9247A7E53F6D}" destId="{7D360963-3A20-4206-AA2B-D7BCD92EEB06}" srcOrd="0" destOrd="0" presId="urn:microsoft.com/office/officeart/2005/8/layout/vProcess5"/>
    <dgm:cxn modelId="{F180514A-8A0C-40A3-B2C6-B10444900DAD}" type="presOf" srcId="{2AD786C4-4687-41F7-B65B-1680DD8096DC}" destId="{ACD71D63-29ED-4776-B18B-156BCA963155}" srcOrd="0" destOrd="0" presId="urn:microsoft.com/office/officeart/2005/8/layout/vProcess5"/>
    <dgm:cxn modelId="{053E7907-3613-4E07-A877-E0D5D5604ECD}" srcId="{8042896B-7435-4545-ACFD-86AB59702055}" destId="{2AD786C4-4687-41F7-B65B-1680DD8096DC}" srcOrd="2" destOrd="0" parTransId="{26DCE40A-118F-4C34-B098-814A55C31BFD}" sibTransId="{6C0E22EF-4EDC-4E52-A48F-1F8C0774BF9E}"/>
    <dgm:cxn modelId="{360706D4-7CF9-4950-9D68-3DC5AA4F82C1}" type="presParOf" srcId="{D9DD7CD7-84D7-4472-B7D5-819AA9D2A2ED}" destId="{09176A31-CC9C-4D70-8F4B-3AA14EC5E720}" srcOrd="0" destOrd="0" presId="urn:microsoft.com/office/officeart/2005/8/layout/vProcess5"/>
    <dgm:cxn modelId="{DD0721D7-F80E-409B-A4F2-C908D790C745}" type="presParOf" srcId="{D9DD7CD7-84D7-4472-B7D5-819AA9D2A2ED}" destId="{6BA1F8D9-8117-4915-8735-ED06EB2D6F75}" srcOrd="1" destOrd="0" presId="urn:microsoft.com/office/officeart/2005/8/layout/vProcess5"/>
    <dgm:cxn modelId="{8BA8226C-C2C8-4F7C-A4BC-D77D3B70F4EA}" type="presParOf" srcId="{D9DD7CD7-84D7-4472-B7D5-819AA9D2A2ED}" destId="{7D360963-3A20-4206-AA2B-D7BCD92EEB06}" srcOrd="2" destOrd="0" presId="urn:microsoft.com/office/officeart/2005/8/layout/vProcess5"/>
    <dgm:cxn modelId="{0250563D-7B45-46E3-9FFC-7EB51E128FF2}" type="presParOf" srcId="{D9DD7CD7-84D7-4472-B7D5-819AA9D2A2ED}" destId="{ACD71D63-29ED-4776-B18B-156BCA963155}" srcOrd="3" destOrd="0" presId="urn:microsoft.com/office/officeart/2005/8/layout/vProcess5"/>
    <dgm:cxn modelId="{4FCDD5E9-30DF-428F-99E4-F828460275E8}" type="presParOf" srcId="{D9DD7CD7-84D7-4472-B7D5-819AA9D2A2ED}" destId="{0C562C64-F783-4D8A-989F-5809D8BB3CBE}" srcOrd="4" destOrd="0" presId="urn:microsoft.com/office/officeart/2005/8/layout/vProcess5"/>
    <dgm:cxn modelId="{25DD01D3-C9EB-4B3A-BCD3-520D0A649356}" type="presParOf" srcId="{D9DD7CD7-84D7-4472-B7D5-819AA9D2A2ED}" destId="{B8983064-D0F2-415D-9708-30F462677E62}" srcOrd="5" destOrd="0" presId="urn:microsoft.com/office/officeart/2005/8/layout/vProcess5"/>
    <dgm:cxn modelId="{9BDEB536-7837-4653-97D2-F4C51A881F7F}" type="presParOf" srcId="{D9DD7CD7-84D7-4472-B7D5-819AA9D2A2ED}" destId="{EB461BCF-391E-429C-9EA5-5955F4366F74}" srcOrd="6" destOrd="0" presId="urn:microsoft.com/office/officeart/2005/8/layout/vProcess5"/>
    <dgm:cxn modelId="{2C92C7CD-8798-4E1A-8E10-961BDB6EA121}" type="presParOf" srcId="{D9DD7CD7-84D7-4472-B7D5-819AA9D2A2ED}" destId="{61C8BCE7-1B0C-454B-A760-A860408C60B6}" srcOrd="7" destOrd="0" presId="urn:microsoft.com/office/officeart/2005/8/layout/vProcess5"/>
    <dgm:cxn modelId="{E07DD6B2-CDFB-45A9-9121-7AB6CD526B6A}" type="presParOf" srcId="{D9DD7CD7-84D7-4472-B7D5-819AA9D2A2ED}" destId="{9DD7CA82-2E9D-46AA-866C-ABF45BF0340A}" srcOrd="8" destOrd="0" presId="urn:microsoft.com/office/officeart/2005/8/layout/vProcess5"/>
    <dgm:cxn modelId="{3E915094-6853-42F1-B176-3DF4C42B12A4}" type="presParOf" srcId="{D9DD7CD7-84D7-4472-B7D5-819AA9D2A2ED}" destId="{FA6B066D-AA3D-46BF-B31F-1FD7080E2F27}" srcOrd="9" destOrd="0" presId="urn:microsoft.com/office/officeart/2005/8/layout/vProcess5"/>
    <dgm:cxn modelId="{5A0FC714-D8A7-4E27-9AB4-915BCC94B836}" type="presParOf" srcId="{D9DD7CD7-84D7-4472-B7D5-819AA9D2A2ED}" destId="{D855F76D-555C-4EA1-80DE-04C20A3B5F86}" srcOrd="10" destOrd="0" presId="urn:microsoft.com/office/officeart/2005/8/layout/vProcess5"/>
    <dgm:cxn modelId="{9A39AAB6-6EEC-4EDF-940A-5A3479D5F87E}" type="presParOf" srcId="{D9DD7CD7-84D7-4472-B7D5-819AA9D2A2ED}" destId="{12A4426B-3996-4058-A59A-208E3485E9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040DB-C59B-403A-A754-B872F91891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9F7D32-3C8F-4916-B794-A34075CBEE8A}">
      <dgm:prSet phldrT="[Text]" custT="1"/>
      <dgm:spPr/>
      <dgm:t>
        <a:bodyPr/>
        <a:lstStyle/>
        <a:p>
          <a:r>
            <a:rPr lang="en-GB" sz="2000" b="1" dirty="0" smtClean="0"/>
            <a:t>Busan-based architecture remains unchanged</a:t>
          </a:r>
          <a:endParaRPr lang="en-GB" sz="2000" b="1" dirty="0"/>
        </a:p>
      </dgm:t>
    </dgm:pt>
    <dgm:pt modelId="{1183F1AF-51CC-4148-9633-19F9A3E0770E}" type="parTrans" cxnId="{0CE52226-DD8F-41D3-9677-6C17F0033922}">
      <dgm:prSet/>
      <dgm:spPr/>
      <dgm:t>
        <a:bodyPr/>
        <a:lstStyle/>
        <a:p>
          <a:endParaRPr lang="en-GB"/>
        </a:p>
      </dgm:t>
    </dgm:pt>
    <dgm:pt modelId="{1A68807C-96C1-407A-B0EC-FC5C92047767}" type="sibTrans" cxnId="{0CE52226-DD8F-41D3-9677-6C17F0033922}">
      <dgm:prSet/>
      <dgm:spPr/>
      <dgm:t>
        <a:bodyPr/>
        <a:lstStyle/>
        <a:p>
          <a:endParaRPr lang="en-GB"/>
        </a:p>
      </dgm:t>
    </dgm:pt>
    <dgm:pt modelId="{E6953516-72D5-4C50-BB7E-A457A66AEBA0}">
      <dgm:prSet phldrT="[Text]"/>
      <dgm:spPr/>
      <dgm:t>
        <a:bodyPr/>
        <a:lstStyle/>
        <a:p>
          <a:r>
            <a:rPr lang="en-GB" dirty="0" smtClean="0"/>
            <a:t>Improvement of Frequency calculation</a:t>
          </a:r>
          <a:endParaRPr lang="en-GB" dirty="0"/>
        </a:p>
      </dgm:t>
    </dgm:pt>
    <dgm:pt modelId="{99638290-5CC8-41DF-B89B-C31B4064D0FB}" type="parTrans" cxnId="{F3ADB4E9-0879-4CDE-82CF-F13D4FAFCC6F}">
      <dgm:prSet/>
      <dgm:spPr/>
      <dgm:t>
        <a:bodyPr/>
        <a:lstStyle/>
        <a:p>
          <a:endParaRPr lang="en-GB"/>
        </a:p>
      </dgm:t>
    </dgm:pt>
    <dgm:pt modelId="{65839323-C38F-462A-A8C3-74CC25D22B09}" type="sibTrans" cxnId="{F3ADB4E9-0879-4CDE-82CF-F13D4FAFCC6F}">
      <dgm:prSet/>
      <dgm:spPr/>
      <dgm:t>
        <a:bodyPr/>
        <a:lstStyle/>
        <a:p>
          <a:endParaRPr lang="en-GB"/>
        </a:p>
      </dgm:t>
    </dgm:pt>
    <dgm:pt modelId="{4025DCD4-C996-4AC5-8DB0-323A5E0AACC1}">
      <dgm:prSet phldrT="[Text]"/>
      <dgm:spPr/>
      <dgm:t>
        <a:bodyPr/>
        <a:lstStyle/>
        <a:p>
          <a:r>
            <a:rPr lang="en-GB" dirty="0" smtClean="0"/>
            <a:t>Forward-looking</a:t>
          </a:r>
        </a:p>
      </dgm:t>
    </dgm:pt>
    <dgm:pt modelId="{9FC7543F-A1EB-4F56-9231-F21D740815F9}" type="parTrans" cxnId="{4B274679-C8F7-461B-9825-691A033A38EA}">
      <dgm:prSet/>
      <dgm:spPr/>
      <dgm:t>
        <a:bodyPr/>
        <a:lstStyle/>
        <a:p>
          <a:endParaRPr lang="en-GB"/>
        </a:p>
      </dgm:t>
    </dgm:pt>
    <dgm:pt modelId="{942DB9FF-5E9B-4FAE-A1DF-9DABFD7940A9}" type="sibTrans" cxnId="{4B274679-C8F7-461B-9825-691A033A38EA}">
      <dgm:prSet/>
      <dgm:spPr/>
      <dgm:t>
        <a:bodyPr/>
        <a:lstStyle/>
        <a:p>
          <a:endParaRPr lang="en-GB"/>
        </a:p>
      </dgm:t>
    </dgm:pt>
    <dgm:pt modelId="{844B2A98-D3E0-4905-9F88-DADED3A3984F}">
      <dgm:prSet phldrT="[Text]"/>
      <dgm:spPr/>
      <dgm:t>
        <a:bodyPr/>
        <a:lstStyle/>
        <a:p>
          <a:r>
            <a:rPr lang="en-GB" dirty="0" smtClean="0"/>
            <a:t>Review of elements to inspect</a:t>
          </a:r>
        </a:p>
      </dgm:t>
    </dgm:pt>
    <dgm:pt modelId="{825821A0-213A-4D74-9F43-B75A8D5C5EBF}" type="parTrans" cxnId="{5472E724-01BC-4DD1-9E47-FE9AC39C319D}">
      <dgm:prSet/>
      <dgm:spPr/>
      <dgm:t>
        <a:bodyPr/>
        <a:lstStyle/>
        <a:p>
          <a:endParaRPr lang="en-GB"/>
        </a:p>
      </dgm:t>
    </dgm:pt>
    <dgm:pt modelId="{9D78D94B-48E5-487B-BE98-2DC2E6899D32}" type="sibTrans" cxnId="{5472E724-01BC-4DD1-9E47-FE9AC39C319D}">
      <dgm:prSet/>
      <dgm:spPr/>
      <dgm:t>
        <a:bodyPr/>
        <a:lstStyle/>
        <a:p>
          <a:endParaRPr lang="en-GB"/>
        </a:p>
      </dgm:t>
    </dgm:pt>
    <dgm:pt modelId="{DA6FD15B-9E4C-4A5C-A22E-E64FA1FF6419}">
      <dgm:prSet phldrT="[Text]"/>
      <dgm:spPr/>
      <dgm:t>
        <a:bodyPr/>
        <a:lstStyle/>
        <a:p>
          <a:r>
            <a:rPr lang="en-GB" dirty="0" smtClean="0"/>
            <a:t>Timely, Forward-looking, Comprehensive + Coverage</a:t>
          </a:r>
          <a:endParaRPr lang="en-GB" dirty="0"/>
        </a:p>
      </dgm:t>
    </dgm:pt>
    <dgm:pt modelId="{9CA2A34C-D620-49FB-BD61-223E3BF273FA}" type="parTrans" cxnId="{7CAE1D5E-C28D-44EF-948C-203FB18CA12C}">
      <dgm:prSet/>
      <dgm:spPr/>
    </dgm:pt>
    <dgm:pt modelId="{E2F1BC62-DFBC-4895-A9B5-5DACF53F0025}" type="sibTrans" cxnId="{7CAE1D5E-C28D-44EF-948C-203FB18CA12C}">
      <dgm:prSet/>
      <dgm:spPr/>
    </dgm:pt>
    <dgm:pt modelId="{505B222A-C449-4B06-B1C2-62BC9E72A4A6}">
      <dgm:prSet phldrT="[Text]"/>
      <dgm:spPr/>
      <dgm:t>
        <a:bodyPr/>
        <a:lstStyle/>
        <a:p>
          <a:r>
            <a:rPr lang="en-GB" dirty="0" smtClean="0"/>
            <a:t>Timeliness</a:t>
          </a:r>
          <a:endParaRPr lang="en-GB" dirty="0"/>
        </a:p>
      </dgm:t>
    </dgm:pt>
    <dgm:pt modelId="{2A5F47CC-A132-4B8A-9F2C-5EC8452EFF7E}" type="parTrans" cxnId="{446101C1-3231-4C8B-8C85-B16A8F03625C}">
      <dgm:prSet/>
      <dgm:spPr/>
    </dgm:pt>
    <dgm:pt modelId="{F7196988-E981-4DA3-A0E8-9F8F9801755D}" type="sibTrans" cxnId="{446101C1-3231-4C8B-8C85-B16A8F03625C}">
      <dgm:prSet/>
      <dgm:spPr/>
    </dgm:pt>
    <dgm:pt modelId="{DE254EDA-A347-4274-8195-6FE24A98AB52}">
      <dgm:prSet phldrT="[Text]"/>
      <dgm:spPr/>
      <dgm:t>
        <a:bodyPr/>
        <a:lstStyle/>
        <a:p>
          <a:r>
            <a:rPr lang="en-GB" dirty="0" smtClean="0"/>
            <a:t>Calculations based on count of current activities with budgets</a:t>
          </a:r>
        </a:p>
      </dgm:t>
    </dgm:pt>
    <dgm:pt modelId="{FC3E2246-0D79-4C79-8308-DA9A3EF2198C}" type="parTrans" cxnId="{A8E10827-3894-497E-84EA-4355FD4D67D0}">
      <dgm:prSet/>
      <dgm:spPr/>
    </dgm:pt>
    <dgm:pt modelId="{AE4DE719-FA6A-4997-A869-0F1886E4D7A0}" type="sibTrans" cxnId="{A8E10827-3894-497E-84EA-4355FD4D67D0}">
      <dgm:prSet/>
      <dgm:spPr/>
    </dgm:pt>
    <dgm:pt modelId="{CB8371B1-EC40-48DC-A9DA-0A7890DFB041}">
      <dgm:prSet phldrT="[Text]"/>
      <dgm:spPr/>
      <dgm:t>
        <a:bodyPr/>
        <a:lstStyle/>
        <a:p>
          <a:r>
            <a:rPr lang="en-GB" dirty="0" smtClean="0"/>
            <a:t>Comprehensiveness</a:t>
          </a:r>
        </a:p>
      </dgm:t>
    </dgm:pt>
    <dgm:pt modelId="{3249EE62-4958-447B-95D6-A2D99ED1C27D}" type="parTrans" cxnId="{8BBB0DBD-0EBE-48C4-A3FB-7BB36C14083A}">
      <dgm:prSet/>
      <dgm:spPr/>
    </dgm:pt>
    <dgm:pt modelId="{473AEA62-EAF8-430A-A519-8BE944CB464D}" type="sibTrans" cxnId="{8BBB0DBD-0EBE-48C4-A3FB-7BB36C14083A}">
      <dgm:prSet/>
      <dgm:spPr/>
    </dgm:pt>
    <dgm:pt modelId="{72B48BE0-EF08-4E6F-9A82-C5CE21CF4F84}">
      <dgm:prSet phldrT="[Text]"/>
      <dgm:spPr/>
      <dgm:t>
        <a:bodyPr/>
        <a:lstStyle/>
        <a:p>
          <a:r>
            <a:rPr lang="en-GB" dirty="0" smtClean="0"/>
            <a:t>Double weighting of core fields</a:t>
          </a:r>
        </a:p>
      </dgm:t>
    </dgm:pt>
    <dgm:pt modelId="{D59BB668-718A-43E4-8E02-DB93125A1FD2}" type="parTrans" cxnId="{3AB8845E-7B37-4239-B4FF-2C1BE8016AE8}">
      <dgm:prSet/>
      <dgm:spPr/>
    </dgm:pt>
    <dgm:pt modelId="{BB2CDF4A-AB5F-4A7C-A83E-6EAF27237DFF}" type="sibTrans" cxnId="{3AB8845E-7B37-4239-B4FF-2C1BE8016AE8}">
      <dgm:prSet/>
      <dgm:spPr/>
    </dgm:pt>
    <dgm:pt modelId="{F05395FC-B879-425A-A165-46D3D2AAB4DC}">
      <dgm:prSet phldrT="[Text]"/>
      <dgm:spPr/>
      <dgm:t>
        <a:bodyPr/>
        <a:lstStyle/>
        <a:p>
          <a:r>
            <a:rPr lang="en-GB" dirty="0" smtClean="0"/>
            <a:t>Coverage</a:t>
          </a:r>
        </a:p>
      </dgm:t>
    </dgm:pt>
    <dgm:pt modelId="{683F0FB2-8FCD-4930-A1D6-717DA22B44B8}" type="parTrans" cxnId="{B23EA148-6C38-4EDF-99A5-D0F662EE1309}">
      <dgm:prSet/>
      <dgm:spPr/>
    </dgm:pt>
    <dgm:pt modelId="{B829A1F1-C320-42B4-9B5F-9B6544F7B7D7}" type="sibTrans" cxnId="{B23EA148-6C38-4EDF-99A5-D0F662EE1309}">
      <dgm:prSet/>
      <dgm:spPr/>
    </dgm:pt>
    <dgm:pt modelId="{DB3BCEAB-0D9A-4657-A782-8ACFD3C2AAC5}">
      <dgm:prSet phldrT="[Text]"/>
      <dgm:spPr/>
      <dgm:t>
        <a:bodyPr/>
        <a:lstStyle/>
        <a:p>
          <a:r>
            <a:rPr lang="en-GB" dirty="0" smtClean="0"/>
            <a:t>Review of comparative data for all publishers other than bilateral DAC reporters</a:t>
          </a:r>
        </a:p>
      </dgm:t>
    </dgm:pt>
    <dgm:pt modelId="{443068DC-106B-4AD2-A996-28A669765F17}" type="parTrans" cxnId="{4863D691-62AA-43D7-AECD-417B247088F3}">
      <dgm:prSet/>
      <dgm:spPr/>
    </dgm:pt>
    <dgm:pt modelId="{9195F27A-E822-4DA6-A246-5B7E8189305A}" type="sibTrans" cxnId="{4863D691-62AA-43D7-AECD-417B247088F3}">
      <dgm:prSet/>
      <dgm:spPr/>
    </dgm:pt>
    <dgm:pt modelId="{F4BA445B-15CF-4B2F-9665-6DB3DDE687FB}" type="pres">
      <dgm:prSet presAssocID="{30E040DB-C59B-403A-A754-B872F91891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796A47-7469-47F4-8DCB-682EDB1AD1A3}" type="pres">
      <dgm:prSet presAssocID="{CA9F7D32-3C8F-4916-B794-A34075CBEE8A}" presName="parentLin" presStyleCnt="0"/>
      <dgm:spPr/>
    </dgm:pt>
    <dgm:pt modelId="{D2EF14A4-979F-41DA-B924-57482FA2FA60}" type="pres">
      <dgm:prSet presAssocID="{CA9F7D32-3C8F-4916-B794-A34075CBEE8A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7492AE9E-8AC6-4FBC-BB22-D518CE30DEA6}" type="pres">
      <dgm:prSet presAssocID="{CA9F7D32-3C8F-4916-B794-A34075CBEE8A}" presName="parentText" presStyleLbl="node1" presStyleIdx="0" presStyleCnt="5" custScaleX="107497" custScaleY="134847" custLinFactNeighborX="4812" custLinFactNeighborY="548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5A02CA-816F-4471-BF32-903A098411BD}" type="pres">
      <dgm:prSet presAssocID="{CA9F7D32-3C8F-4916-B794-A34075CBEE8A}" presName="negativeSpace" presStyleCnt="0"/>
      <dgm:spPr/>
    </dgm:pt>
    <dgm:pt modelId="{08A272B7-BF22-49F9-807C-80E44820F8AD}" type="pres">
      <dgm:prSet presAssocID="{CA9F7D32-3C8F-4916-B794-A34075CBEE8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5DA0EC-6829-48E8-8EC3-F76374EACD4F}" type="pres">
      <dgm:prSet presAssocID="{1A68807C-96C1-407A-B0EC-FC5C92047767}" presName="spaceBetweenRectangles" presStyleCnt="0"/>
      <dgm:spPr/>
    </dgm:pt>
    <dgm:pt modelId="{75AAFF0F-E736-421C-B69C-A303E1A10D5A}" type="pres">
      <dgm:prSet presAssocID="{505B222A-C449-4B06-B1C2-62BC9E72A4A6}" presName="parentLin" presStyleCnt="0"/>
      <dgm:spPr/>
    </dgm:pt>
    <dgm:pt modelId="{52A240CF-B817-403D-8D67-04946C1D3A6B}" type="pres">
      <dgm:prSet presAssocID="{505B222A-C449-4B06-B1C2-62BC9E72A4A6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96879391-5767-42D8-9539-44EF64D7B02D}" type="pres">
      <dgm:prSet presAssocID="{505B222A-C449-4B06-B1C2-62BC9E72A4A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FA4C75-18CC-4369-951B-80E65ED73C42}" type="pres">
      <dgm:prSet presAssocID="{505B222A-C449-4B06-B1C2-62BC9E72A4A6}" presName="negativeSpace" presStyleCnt="0"/>
      <dgm:spPr/>
    </dgm:pt>
    <dgm:pt modelId="{00E2A131-2C66-49A3-B17E-FA0A475B6490}" type="pres">
      <dgm:prSet presAssocID="{505B222A-C449-4B06-B1C2-62BC9E72A4A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F6479-417C-4098-9F28-5FF34151027B}" type="pres">
      <dgm:prSet presAssocID="{F7196988-E981-4DA3-A0E8-9F8F9801755D}" presName="spaceBetweenRectangles" presStyleCnt="0"/>
      <dgm:spPr/>
    </dgm:pt>
    <dgm:pt modelId="{77FA17FA-EBCC-4FF4-B32D-A20ED180FFF8}" type="pres">
      <dgm:prSet presAssocID="{4025DCD4-C996-4AC5-8DB0-323A5E0AACC1}" presName="parentLin" presStyleCnt="0"/>
      <dgm:spPr/>
    </dgm:pt>
    <dgm:pt modelId="{A8B0A426-419E-4994-8B8D-D108D09997AE}" type="pres">
      <dgm:prSet presAssocID="{4025DCD4-C996-4AC5-8DB0-323A5E0AACC1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663B4E5C-6B27-4266-8021-35F351B84358}" type="pres">
      <dgm:prSet presAssocID="{4025DCD4-C996-4AC5-8DB0-323A5E0AAC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236EE6-DD94-497E-8135-EA62E80AE3B6}" type="pres">
      <dgm:prSet presAssocID="{4025DCD4-C996-4AC5-8DB0-323A5E0AACC1}" presName="negativeSpace" presStyleCnt="0"/>
      <dgm:spPr/>
    </dgm:pt>
    <dgm:pt modelId="{CD9AF4F9-0039-4AAD-B4DD-4E31B69CD8C4}" type="pres">
      <dgm:prSet presAssocID="{4025DCD4-C996-4AC5-8DB0-323A5E0AACC1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A7190-A3CC-443C-9857-07613208FC60}" type="pres">
      <dgm:prSet presAssocID="{942DB9FF-5E9B-4FAE-A1DF-9DABFD7940A9}" presName="spaceBetweenRectangles" presStyleCnt="0"/>
      <dgm:spPr/>
    </dgm:pt>
    <dgm:pt modelId="{7D0D1AC1-B494-4355-894D-F40C7738A09C}" type="pres">
      <dgm:prSet presAssocID="{CB8371B1-EC40-48DC-A9DA-0A7890DFB041}" presName="parentLin" presStyleCnt="0"/>
      <dgm:spPr/>
    </dgm:pt>
    <dgm:pt modelId="{155F2952-3E1B-41A8-A07B-E70A2608E242}" type="pres">
      <dgm:prSet presAssocID="{CB8371B1-EC40-48DC-A9DA-0A7890DFB041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380E969F-CABF-4DA3-9033-8A95D3B06EB0}" type="pres">
      <dgm:prSet presAssocID="{CB8371B1-EC40-48DC-A9DA-0A7890DFB0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AE2BF7-015B-4B84-BFED-D4C7232407DF}" type="pres">
      <dgm:prSet presAssocID="{CB8371B1-EC40-48DC-A9DA-0A7890DFB041}" presName="negativeSpace" presStyleCnt="0"/>
      <dgm:spPr/>
    </dgm:pt>
    <dgm:pt modelId="{C34F4EEF-D5B3-4DD6-BCDA-2D4B9E5AB038}" type="pres">
      <dgm:prSet presAssocID="{CB8371B1-EC40-48DC-A9DA-0A7890DFB04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424DB-1058-42CA-BEB7-CB3DC2EACB03}" type="pres">
      <dgm:prSet presAssocID="{473AEA62-EAF8-430A-A519-8BE944CB464D}" presName="spaceBetweenRectangles" presStyleCnt="0"/>
      <dgm:spPr/>
    </dgm:pt>
    <dgm:pt modelId="{4019B7B2-6484-4142-9F2C-2CD9BD8F87DF}" type="pres">
      <dgm:prSet presAssocID="{F05395FC-B879-425A-A165-46D3D2AAB4DC}" presName="parentLin" presStyleCnt="0"/>
      <dgm:spPr/>
    </dgm:pt>
    <dgm:pt modelId="{957F1E46-480B-40E1-AC06-C3EB93A48D10}" type="pres">
      <dgm:prSet presAssocID="{F05395FC-B879-425A-A165-46D3D2AAB4DC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7717951D-CBC9-40AE-8AEF-6EF4F6B140A6}" type="pres">
      <dgm:prSet presAssocID="{F05395FC-B879-425A-A165-46D3D2AAB4D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947951-C57B-4DE2-BCE5-D2CDA7AC589C}" type="pres">
      <dgm:prSet presAssocID="{F05395FC-B879-425A-A165-46D3D2AAB4DC}" presName="negativeSpace" presStyleCnt="0"/>
      <dgm:spPr/>
    </dgm:pt>
    <dgm:pt modelId="{04E92E74-228A-4163-A611-972BC433DA01}" type="pres">
      <dgm:prSet presAssocID="{F05395FC-B879-425A-A165-46D3D2AAB4D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ADB4E9-0879-4CDE-82CF-F13D4FAFCC6F}" srcId="{505B222A-C449-4B06-B1C2-62BC9E72A4A6}" destId="{E6953516-72D5-4C50-BB7E-A457A66AEBA0}" srcOrd="0" destOrd="0" parTransId="{99638290-5CC8-41DF-B89B-C31B4064D0FB}" sibTransId="{65839323-C38F-462A-A8C3-74CC25D22B09}"/>
    <dgm:cxn modelId="{2A970651-2E74-403F-B20E-9DE72F36A782}" type="presOf" srcId="{CA9F7D32-3C8F-4916-B794-A34075CBEE8A}" destId="{D2EF14A4-979F-41DA-B924-57482FA2FA60}" srcOrd="0" destOrd="0" presId="urn:microsoft.com/office/officeart/2005/8/layout/list1"/>
    <dgm:cxn modelId="{3AB8845E-7B37-4239-B4FF-2C1BE8016AE8}" srcId="{CB8371B1-EC40-48DC-A9DA-0A7890DFB041}" destId="{72B48BE0-EF08-4E6F-9A82-C5CE21CF4F84}" srcOrd="1" destOrd="0" parTransId="{D59BB668-718A-43E4-8E02-DB93125A1FD2}" sibTransId="{BB2CDF4A-AB5F-4A7C-A83E-6EAF27237DFF}"/>
    <dgm:cxn modelId="{140B0033-945C-406F-8519-1E62CBABDA28}" type="presOf" srcId="{505B222A-C449-4B06-B1C2-62BC9E72A4A6}" destId="{96879391-5767-42D8-9539-44EF64D7B02D}" srcOrd="1" destOrd="0" presId="urn:microsoft.com/office/officeart/2005/8/layout/list1"/>
    <dgm:cxn modelId="{70A9E137-478C-43CD-838F-19D429BABACB}" type="presOf" srcId="{DB3BCEAB-0D9A-4657-A782-8ACFD3C2AAC5}" destId="{04E92E74-228A-4163-A611-972BC433DA01}" srcOrd="0" destOrd="0" presId="urn:microsoft.com/office/officeart/2005/8/layout/list1"/>
    <dgm:cxn modelId="{7937DE95-CB4A-4210-AA62-4FAA0024C278}" type="presOf" srcId="{CB8371B1-EC40-48DC-A9DA-0A7890DFB041}" destId="{155F2952-3E1B-41A8-A07B-E70A2608E242}" srcOrd="0" destOrd="0" presId="urn:microsoft.com/office/officeart/2005/8/layout/list1"/>
    <dgm:cxn modelId="{A8E10827-3894-497E-84EA-4355FD4D67D0}" srcId="{4025DCD4-C996-4AC5-8DB0-323A5E0AACC1}" destId="{DE254EDA-A347-4274-8195-6FE24A98AB52}" srcOrd="0" destOrd="0" parTransId="{FC3E2246-0D79-4C79-8308-DA9A3EF2198C}" sibTransId="{AE4DE719-FA6A-4997-A869-0F1886E4D7A0}"/>
    <dgm:cxn modelId="{6E8770B1-F651-49A4-8E74-F4735EB06E63}" type="presOf" srcId="{72B48BE0-EF08-4E6F-9A82-C5CE21CF4F84}" destId="{C34F4EEF-D5B3-4DD6-BCDA-2D4B9E5AB038}" srcOrd="0" destOrd="1" presId="urn:microsoft.com/office/officeart/2005/8/layout/list1"/>
    <dgm:cxn modelId="{446101C1-3231-4C8B-8C85-B16A8F03625C}" srcId="{30E040DB-C59B-403A-A754-B872F91891DB}" destId="{505B222A-C449-4B06-B1C2-62BC9E72A4A6}" srcOrd="1" destOrd="0" parTransId="{2A5F47CC-A132-4B8A-9F2C-5EC8452EFF7E}" sibTransId="{F7196988-E981-4DA3-A0E8-9F8F9801755D}"/>
    <dgm:cxn modelId="{3CAC3EE4-FB04-4F8D-8BA2-E4C9488AF6E9}" type="presOf" srcId="{CA9F7D32-3C8F-4916-B794-A34075CBEE8A}" destId="{7492AE9E-8AC6-4FBC-BB22-D518CE30DEA6}" srcOrd="1" destOrd="0" presId="urn:microsoft.com/office/officeart/2005/8/layout/list1"/>
    <dgm:cxn modelId="{D4644B1B-C7A2-4E18-B842-F02E7D3E206E}" type="presOf" srcId="{505B222A-C449-4B06-B1C2-62BC9E72A4A6}" destId="{52A240CF-B817-403D-8D67-04946C1D3A6B}" srcOrd="0" destOrd="0" presId="urn:microsoft.com/office/officeart/2005/8/layout/list1"/>
    <dgm:cxn modelId="{5472E724-01BC-4DD1-9E47-FE9AC39C319D}" srcId="{CB8371B1-EC40-48DC-A9DA-0A7890DFB041}" destId="{844B2A98-D3E0-4905-9F88-DADED3A3984F}" srcOrd="0" destOrd="0" parTransId="{825821A0-213A-4D74-9F43-B75A8D5C5EBF}" sibTransId="{9D78D94B-48E5-487B-BE98-2DC2E6899D32}"/>
    <dgm:cxn modelId="{7CAE1D5E-C28D-44EF-948C-203FB18CA12C}" srcId="{CA9F7D32-3C8F-4916-B794-A34075CBEE8A}" destId="{DA6FD15B-9E4C-4A5C-A22E-E64FA1FF6419}" srcOrd="0" destOrd="0" parTransId="{9CA2A34C-D620-49FB-BD61-223E3BF273FA}" sibTransId="{E2F1BC62-DFBC-4895-A9B5-5DACF53F0025}"/>
    <dgm:cxn modelId="{4B274679-C8F7-461B-9825-691A033A38EA}" srcId="{30E040DB-C59B-403A-A754-B872F91891DB}" destId="{4025DCD4-C996-4AC5-8DB0-323A5E0AACC1}" srcOrd="2" destOrd="0" parTransId="{9FC7543F-A1EB-4F56-9231-F21D740815F9}" sibTransId="{942DB9FF-5E9B-4FAE-A1DF-9DABFD7940A9}"/>
    <dgm:cxn modelId="{5DE5FD48-2583-455A-BDCE-D88A376D2C67}" type="presOf" srcId="{F05395FC-B879-425A-A165-46D3D2AAB4DC}" destId="{7717951D-CBC9-40AE-8AEF-6EF4F6B140A6}" srcOrd="1" destOrd="0" presId="urn:microsoft.com/office/officeart/2005/8/layout/list1"/>
    <dgm:cxn modelId="{0ECEDFBC-CF88-4C8F-B381-649E7154689D}" type="presOf" srcId="{4025DCD4-C996-4AC5-8DB0-323A5E0AACC1}" destId="{A8B0A426-419E-4994-8B8D-D108D09997AE}" srcOrd="0" destOrd="0" presId="urn:microsoft.com/office/officeart/2005/8/layout/list1"/>
    <dgm:cxn modelId="{B23EA148-6C38-4EDF-99A5-D0F662EE1309}" srcId="{30E040DB-C59B-403A-A754-B872F91891DB}" destId="{F05395FC-B879-425A-A165-46D3D2AAB4DC}" srcOrd="4" destOrd="0" parTransId="{683F0FB2-8FCD-4930-A1D6-717DA22B44B8}" sibTransId="{B829A1F1-C320-42B4-9B5F-9B6544F7B7D7}"/>
    <dgm:cxn modelId="{3492D2E5-A712-47AA-92AA-818F681B46BE}" type="presOf" srcId="{F05395FC-B879-425A-A165-46D3D2AAB4DC}" destId="{957F1E46-480B-40E1-AC06-C3EB93A48D10}" srcOrd="0" destOrd="0" presId="urn:microsoft.com/office/officeart/2005/8/layout/list1"/>
    <dgm:cxn modelId="{6020C207-2948-411D-ABEE-1B3EC9A12030}" type="presOf" srcId="{4025DCD4-C996-4AC5-8DB0-323A5E0AACC1}" destId="{663B4E5C-6B27-4266-8021-35F351B84358}" srcOrd="1" destOrd="0" presId="urn:microsoft.com/office/officeart/2005/8/layout/list1"/>
    <dgm:cxn modelId="{0CE52226-DD8F-41D3-9677-6C17F0033922}" srcId="{30E040DB-C59B-403A-A754-B872F91891DB}" destId="{CA9F7D32-3C8F-4916-B794-A34075CBEE8A}" srcOrd="0" destOrd="0" parTransId="{1183F1AF-51CC-4148-9633-19F9A3E0770E}" sibTransId="{1A68807C-96C1-407A-B0EC-FC5C92047767}"/>
    <dgm:cxn modelId="{8BBB0DBD-0EBE-48C4-A3FB-7BB36C14083A}" srcId="{30E040DB-C59B-403A-A754-B872F91891DB}" destId="{CB8371B1-EC40-48DC-A9DA-0A7890DFB041}" srcOrd="3" destOrd="0" parTransId="{3249EE62-4958-447B-95D6-A2D99ED1C27D}" sibTransId="{473AEA62-EAF8-430A-A519-8BE944CB464D}"/>
    <dgm:cxn modelId="{53D32823-B64F-40F6-A5F2-170F59E1DA80}" type="presOf" srcId="{DA6FD15B-9E4C-4A5C-A22E-E64FA1FF6419}" destId="{08A272B7-BF22-49F9-807C-80E44820F8AD}" srcOrd="0" destOrd="0" presId="urn:microsoft.com/office/officeart/2005/8/layout/list1"/>
    <dgm:cxn modelId="{4863D691-62AA-43D7-AECD-417B247088F3}" srcId="{F05395FC-B879-425A-A165-46D3D2AAB4DC}" destId="{DB3BCEAB-0D9A-4657-A782-8ACFD3C2AAC5}" srcOrd="0" destOrd="0" parTransId="{443068DC-106B-4AD2-A996-28A669765F17}" sibTransId="{9195F27A-E822-4DA6-A246-5B7E8189305A}"/>
    <dgm:cxn modelId="{B72B2638-8F88-49B4-9007-F00EB5D367DF}" type="presOf" srcId="{DE254EDA-A347-4274-8195-6FE24A98AB52}" destId="{CD9AF4F9-0039-4AAD-B4DD-4E31B69CD8C4}" srcOrd="0" destOrd="0" presId="urn:microsoft.com/office/officeart/2005/8/layout/list1"/>
    <dgm:cxn modelId="{46F91280-DF6D-4390-BFFE-58AE47C504BB}" type="presOf" srcId="{30E040DB-C59B-403A-A754-B872F91891DB}" destId="{F4BA445B-15CF-4B2F-9665-6DB3DDE687FB}" srcOrd="0" destOrd="0" presId="urn:microsoft.com/office/officeart/2005/8/layout/list1"/>
    <dgm:cxn modelId="{3CA2E6B6-2DB6-4BAA-AAD7-219EEC802800}" type="presOf" srcId="{CB8371B1-EC40-48DC-A9DA-0A7890DFB041}" destId="{380E969F-CABF-4DA3-9033-8A95D3B06EB0}" srcOrd="1" destOrd="0" presId="urn:microsoft.com/office/officeart/2005/8/layout/list1"/>
    <dgm:cxn modelId="{DE7E946D-4161-464A-9FF1-16AD05FE6858}" type="presOf" srcId="{844B2A98-D3E0-4905-9F88-DADED3A3984F}" destId="{C34F4EEF-D5B3-4DD6-BCDA-2D4B9E5AB038}" srcOrd="0" destOrd="0" presId="urn:microsoft.com/office/officeart/2005/8/layout/list1"/>
    <dgm:cxn modelId="{EE64E794-C2C2-4610-A399-77D25C89099C}" type="presOf" srcId="{E6953516-72D5-4C50-BB7E-A457A66AEBA0}" destId="{00E2A131-2C66-49A3-B17E-FA0A475B6490}" srcOrd="0" destOrd="0" presId="urn:microsoft.com/office/officeart/2005/8/layout/list1"/>
    <dgm:cxn modelId="{5A0BCA52-8B9D-4234-80BF-B29AEBC0B7B9}" type="presParOf" srcId="{F4BA445B-15CF-4B2F-9665-6DB3DDE687FB}" destId="{B1796A47-7469-47F4-8DCB-682EDB1AD1A3}" srcOrd="0" destOrd="0" presId="urn:microsoft.com/office/officeart/2005/8/layout/list1"/>
    <dgm:cxn modelId="{AF246B36-56D6-4631-B78D-87412E001CD4}" type="presParOf" srcId="{B1796A47-7469-47F4-8DCB-682EDB1AD1A3}" destId="{D2EF14A4-979F-41DA-B924-57482FA2FA60}" srcOrd="0" destOrd="0" presId="urn:microsoft.com/office/officeart/2005/8/layout/list1"/>
    <dgm:cxn modelId="{C26B940D-BC2B-4AE7-BA1A-E6CA45417C99}" type="presParOf" srcId="{B1796A47-7469-47F4-8DCB-682EDB1AD1A3}" destId="{7492AE9E-8AC6-4FBC-BB22-D518CE30DEA6}" srcOrd="1" destOrd="0" presId="urn:microsoft.com/office/officeart/2005/8/layout/list1"/>
    <dgm:cxn modelId="{6A1574FE-D6DF-49A0-B72F-5ADE1D289476}" type="presParOf" srcId="{F4BA445B-15CF-4B2F-9665-6DB3DDE687FB}" destId="{8F5A02CA-816F-4471-BF32-903A098411BD}" srcOrd="1" destOrd="0" presId="urn:microsoft.com/office/officeart/2005/8/layout/list1"/>
    <dgm:cxn modelId="{70B513BD-7284-44D2-BBEE-207F351ECC3F}" type="presParOf" srcId="{F4BA445B-15CF-4B2F-9665-6DB3DDE687FB}" destId="{08A272B7-BF22-49F9-807C-80E44820F8AD}" srcOrd="2" destOrd="0" presId="urn:microsoft.com/office/officeart/2005/8/layout/list1"/>
    <dgm:cxn modelId="{B079EFA6-A258-4D67-8936-F186871F3C24}" type="presParOf" srcId="{F4BA445B-15CF-4B2F-9665-6DB3DDE687FB}" destId="{155DA0EC-6829-48E8-8EC3-F76374EACD4F}" srcOrd="3" destOrd="0" presId="urn:microsoft.com/office/officeart/2005/8/layout/list1"/>
    <dgm:cxn modelId="{9C9279A2-EC09-4DB1-90CA-B1588CF4E096}" type="presParOf" srcId="{F4BA445B-15CF-4B2F-9665-6DB3DDE687FB}" destId="{75AAFF0F-E736-421C-B69C-A303E1A10D5A}" srcOrd="4" destOrd="0" presId="urn:microsoft.com/office/officeart/2005/8/layout/list1"/>
    <dgm:cxn modelId="{AC241525-401B-46B0-80C8-DDDE41560C9E}" type="presParOf" srcId="{75AAFF0F-E736-421C-B69C-A303E1A10D5A}" destId="{52A240CF-B817-403D-8D67-04946C1D3A6B}" srcOrd="0" destOrd="0" presId="urn:microsoft.com/office/officeart/2005/8/layout/list1"/>
    <dgm:cxn modelId="{3FD3D7B2-3281-4C36-81CD-3A4F9A7DA1FA}" type="presParOf" srcId="{75AAFF0F-E736-421C-B69C-A303E1A10D5A}" destId="{96879391-5767-42D8-9539-44EF64D7B02D}" srcOrd="1" destOrd="0" presId="urn:microsoft.com/office/officeart/2005/8/layout/list1"/>
    <dgm:cxn modelId="{248BE0E1-3838-4001-9258-3889C6C3FA4B}" type="presParOf" srcId="{F4BA445B-15CF-4B2F-9665-6DB3DDE687FB}" destId="{7DFA4C75-18CC-4369-951B-80E65ED73C42}" srcOrd="5" destOrd="0" presId="urn:microsoft.com/office/officeart/2005/8/layout/list1"/>
    <dgm:cxn modelId="{6BB5F8E2-4D68-4A24-A4F3-52EBE52EDA7A}" type="presParOf" srcId="{F4BA445B-15CF-4B2F-9665-6DB3DDE687FB}" destId="{00E2A131-2C66-49A3-B17E-FA0A475B6490}" srcOrd="6" destOrd="0" presId="urn:microsoft.com/office/officeart/2005/8/layout/list1"/>
    <dgm:cxn modelId="{CE7E3F44-518A-4717-B6E3-4B81E3554B84}" type="presParOf" srcId="{F4BA445B-15CF-4B2F-9665-6DB3DDE687FB}" destId="{9F7F6479-417C-4098-9F28-5FF34151027B}" srcOrd="7" destOrd="0" presId="urn:microsoft.com/office/officeart/2005/8/layout/list1"/>
    <dgm:cxn modelId="{D89E2AC5-8D14-4B39-9231-80A964D3F5CB}" type="presParOf" srcId="{F4BA445B-15CF-4B2F-9665-6DB3DDE687FB}" destId="{77FA17FA-EBCC-4FF4-B32D-A20ED180FFF8}" srcOrd="8" destOrd="0" presId="urn:microsoft.com/office/officeart/2005/8/layout/list1"/>
    <dgm:cxn modelId="{B40A4A04-C3D5-4A60-BED6-286AC06F7F15}" type="presParOf" srcId="{77FA17FA-EBCC-4FF4-B32D-A20ED180FFF8}" destId="{A8B0A426-419E-4994-8B8D-D108D09997AE}" srcOrd="0" destOrd="0" presId="urn:microsoft.com/office/officeart/2005/8/layout/list1"/>
    <dgm:cxn modelId="{C4192096-6465-4020-ACFE-69DE25C67698}" type="presParOf" srcId="{77FA17FA-EBCC-4FF4-B32D-A20ED180FFF8}" destId="{663B4E5C-6B27-4266-8021-35F351B84358}" srcOrd="1" destOrd="0" presId="urn:microsoft.com/office/officeart/2005/8/layout/list1"/>
    <dgm:cxn modelId="{38129D83-B717-44AE-9FC3-2F93CE7D1002}" type="presParOf" srcId="{F4BA445B-15CF-4B2F-9665-6DB3DDE687FB}" destId="{9A236EE6-DD94-497E-8135-EA62E80AE3B6}" srcOrd="9" destOrd="0" presId="urn:microsoft.com/office/officeart/2005/8/layout/list1"/>
    <dgm:cxn modelId="{7606126F-AED7-46EC-822E-6FD6387E3512}" type="presParOf" srcId="{F4BA445B-15CF-4B2F-9665-6DB3DDE687FB}" destId="{CD9AF4F9-0039-4AAD-B4DD-4E31B69CD8C4}" srcOrd="10" destOrd="0" presId="urn:microsoft.com/office/officeart/2005/8/layout/list1"/>
    <dgm:cxn modelId="{3D44D443-789F-4A94-BDFD-26AFE465678A}" type="presParOf" srcId="{F4BA445B-15CF-4B2F-9665-6DB3DDE687FB}" destId="{2F9A7190-A3CC-443C-9857-07613208FC60}" srcOrd="11" destOrd="0" presId="urn:microsoft.com/office/officeart/2005/8/layout/list1"/>
    <dgm:cxn modelId="{F49BC0C5-0F79-4EDF-A8D0-E57D221D474C}" type="presParOf" srcId="{F4BA445B-15CF-4B2F-9665-6DB3DDE687FB}" destId="{7D0D1AC1-B494-4355-894D-F40C7738A09C}" srcOrd="12" destOrd="0" presId="urn:microsoft.com/office/officeart/2005/8/layout/list1"/>
    <dgm:cxn modelId="{690E5F45-EE55-4BCB-9A47-2FA53A701576}" type="presParOf" srcId="{7D0D1AC1-B494-4355-894D-F40C7738A09C}" destId="{155F2952-3E1B-41A8-A07B-E70A2608E242}" srcOrd="0" destOrd="0" presId="urn:microsoft.com/office/officeart/2005/8/layout/list1"/>
    <dgm:cxn modelId="{D1BA0211-71F8-45A9-8E1E-B99A0E41D3D0}" type="presParOf" srcId="{7D0D1AC1-B494-4355-894D-F40C7738A09C}" destId="{380E969F-CABF-4DA3-9033-8A95D3B06EB0}" srcOrd="1" destOrd="0" presId="urn:microsoft.com/office/officeart/2005/8/layout/list1"/>
    <dgm:cxn modelId="{97DC3BC9-1650-4933-BB21-CE0129B4B205}" type="presParOf" srcId="{F4BA445B-15CF-4B2F-9665-6DB3DDE687FB}" destId="{E2AE2BF7-015B-4B84-BFED-D4C7232407DF}" srcOrd="13" destOrd="0" presId="urn:microsoft.com/office/officeart/2005/8/layout/list1"/>
    <dgm:cxn modelId="{30D81391-3AF0-4C95-B4BC-312868006656}" type="presParOf" srcId="{F4BA445B-15CF-4B2F-9665-6DB3DDE687FB}" destId="{C34F4EEF-D5B3-4DD6-BCDA-2D4B9E5AB038}" srcOrd="14" destOrd="0" presId="urn:microsoft.com/office/officeart/2005/8/layout/list1"/>
    <dgm:cxn modelId="{AE102F2B-FDCC-445F-9ED9-033C2F0529FE}" type="presParOf" srcId="{F4BA445B-15CF-4B2F-9665-6DB3DDE687FB}" destId="{989424DB-1058-42CA-BEB7-CB3DC2EACB03}" srcOrd="15" destOrd="0" presId="urn:microsoft.com/office/officeart/2005/8/layout/list1"/>
    <dgm:cxn modelId="{AC3BB9A2-C409-4D8E-8658-742255F78B88}" type="presParOf" srcId="{F4BA445B-15CF-4B2F-9665-6DB3DDE687FB}" destId="{4019B7B2-6484-4142-9F2C-2CD9BD8F87DF}" srcOrd="16" destOrd="0" presId="urn:microsoft.com/office/officeart/2005/8/layout/list1"/>
    <dgm:cxn modelId="{CBC10856-A3AB-4EFE-ADA0-C8DED9926306}" type="presParOf" srcId="{4019B7B2-6484-4142-9F2C-2CD9BD8F87DF}" destId="{957F1E46-480B-40E1-AC06-C3EB93A48D10}" srcOrd="0" destOrd="0" presId="urn:microsoft.com/office/officeart/2005/8/layout/list1"/>
    <dgm:cxn modelId="{EB612A22-D5C0-44EA-8690-FCED1D55ED16}" type="presParOf" srcId="{4019B7B2-6484-4142-9F2C-2CD9BD8F87DF}" destId="{7717951D-CBC9-40AE-8AEF-6EF4F6B140A6}" srcOrd="1" destOrd="0" presId="urn:microsoft.com/office/officeart/2005/8/layout/list1"/>
    <dgm:cxn modelId="{22217F4C-C71F-451D-9ADB-7A40DA645A2C}" type="presParOf" srcId="{F4BA445B-15CF-4B2F-9665-6DB3DDE687FB}" destId="{EB947951-C57B-4DE2-BCE5-D2CDA7AC589C}" srcOrd="17" destOrd="0" presId="urn:microsoft.com/office/officeart/2005/8/layout/list1"/>
    <dgm:cxn modelId="{9A51AF2C-A4E5-4850-A206-D8A2F9A2175E}" type="presParOf" srcId="{F4BA445B-15CF-4B2F-9665-6DB3DDE687FB}" destId="{04E92E74-228A-4163-A611-972BC433DA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0D9C1B-83E5-48DA-BF3A-053465EB0F41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D411BDB-3D63-41E3-9DCD-14A61F781A8E}">
      <dgm:prSet phldrT="[Text]"/>
      <dgm:spPr/>
      <dgm:t>
        <a:bodyPr/>
        <a:lstStyle/>
        <a:p>
          <a:r>
            <a:rPr lang="en-GB" dirty="0" smtClean="0"/>
            <a:t>IATI Secretariat 100% committed to developing a quality of content dimension</a:t>
          </a:r>
          <a:endParaRPr lang="en-GB" dirty="0"/>
        </a:p>
      </dgm:t>
    </dgm:pt>
    <dgm:pt modelId="{AA3F5152-EE13-46EE-90B4-7BA53DF13CB4}" type="parTrans" cxnId="{43860F02-B514-4697-8D04-5BA8FF6CF78F}">
      <dgm:prSet/>
      <dgm:spPr/>
      <dgm:t>
        <a:bodyPr/>
        <a:lstStyle/>
        <a:p>
          <a:endParaRPr lang="en-GB"/>
        </a:p>
      </dgm:t>
    </dgm:pt>
    <dgm:pt modelId="{2D88D225-4807-4179-A394-BBDFC4A18BB7}" type="sibTrans" cxnId="{43860F02-B514-4697-8D04-5BA8FF6CF78F}">
      <dgm:prSet/>
      <dgm:spPr/>
      <dgm:t>
        <a:bodyPr/>
        <a:lstStyle/>
        <a:p>
          <a:endParaRPr lang="en-GB"/>
        </a:p>
      </dgm:t>
    </dgm:pt>
    <dgm:pt modelId="{95561F95-4D57-4A99-B668-2093FDB705AB}">
      <dgm:prSet phldrT="[Text]"/>
      <dgm:spPr/>
      <dgm:t>
        <a:bodyPr/>
        <a:lstStyle/>
        <a:p>
          <a:r>
            <a:rPr lang="en-GB" dirty="0" smtClean="0"/>
            <a:t>Developing a machine-based assessment is difficult</a:t>
          </a:r>
          <a:endParaRPr lang="en-GB" dirty="0"/>
        </a:p>
      </dgm:t>
    </dgm:pt>
    <dgm:pt modelId="{B13B5271-A8A8-4E80-933D-3E00A43490E6}" type="parTrans" cxnId="{CBD582BD-AEF7-4046-BB63-956441F7C289}">
      <dgm:prSet/>
      <dgm:spPr/>
      <dgm:t>
        <a:bodyPr/>
        <a:lstStyle/>
        <a:p>
          <a:endParaRPr lang="en-GB"/>
        </a:p>
      </dgm:t>
    </dgm:pt>
    <dgm:pt modelId="{3F02760A-117D-42F4-AD36-F2FE8B21CD6A}" type="sibTrans" cxnId="{CBD582BD-AEF7-4046-BB63-956441F7C289}">
      <dgm:prSet/>
      <dgm:spPr/>
      <dgm:t>
        <a:bodyPr/>
        <a:lstStyle/>
        <a:p>
          <a:endParaRPr lang="en-GB"/>
        </a:p>
      </dgm:t>
    </dgm:pt>
    <dgm:pt modelId="{58AE7077-B6F5-4250-B498-C317E69A08FA}">
      <dgm:prSet phldrT="[Text]"/>
      <dgm:spPr/>
      <dgm:t>
        <a:bodyPr/>
        <a:lstStyle/>
        <a:p>
          <a:r>
            <a:rPr lang="en-GB" dirty="0" smtClean="0"/>
            <a:t>This is a 2016 priority for Tech Team and TAG</a:t>
          </a:r>
          <a:endParaRPr lang="en-GB" dirty="0"/>
        </a:p>
      </dgm:t>
    </dgm:pt>
    <dgm:pt modelId="{0E4EDACE-81AA-4B29-ABA3-9DEE5D4BCAE4}" type="parTrans" cxnId="{45419478-EC15-481E-9E0D-1ABE5C725457}">
      <dgm:prSet/>
      <dgm:spPr/>
      <dgm:t>
        <a:bodyPr/>
        <a:lstStyle/>
        <a:p>
          <a:endParaRPr lang="en-GB"/>
        </a:p>
      </dgm:t>
    </dgm:pt>
    <dgm:pt modelId="{D6C10797-96AB-417C-977C-1BA0D01BBEEC}" type="sibTrans" cxnId="{45419478-EC15-481E-9E0D-1ABE5C725457}">
      <dgm:prSet/>
      <dgm:spPr/>
      <dgm:t>
        <a:bodyPr/>
        <a:lstStyle/>
        <a:p>
          <a:endParaRPr lang="en-GB"/>
        </a:p>
      </dgm:t>
    </dgm:pt>
    <dgm:pt modelId="{E4FCC068-EED7-4218-9993-089BF6444CCA}" type="pres">
      <dgm:prSet presAssocID="{600D9C1B-83E5-48DA-BF3A-053465EB0F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7B3C83-50AE-4C23-8D08-6AB513523457}" type="pres">
      <dgm:prSet presAssocID="{600D9C1B-83E5-48DA-BF3A-053465EB0F41}" presName="dummyMaxCanvas" presStyleCnt="0">
        <dgm:presLayoutVars/>
      </dgm:prSet>
      <dgm:spPr/>
    </dgm:pt>
    <dgm:pt modelId="{3869DA5F-5FE6-480C-9B11-0618CD824319}" type="pres">
      <dgm:prSet presAssocID="{600D9C1B-83E5-48DA-BF3A-053465EB0F4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DCF472-BCC7-454B-89A8-919F7BBCD0D3}" type="pres">
      <dgm:prSet presAssocID="{600D9C1B-83E5-48DA-BF3A-053465EB0F4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F3760F-42EC-4404-BD49-0C0FB29B497F}" type="pres">
      <dgm:prSet presAssocID="{600D9C1B-83E5-48DA-BF3A-053465EB0F4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E4794C-9C2C-4927-AE3E-7FB02B402D46}" type="pres">
      <dgm:prSet presAssocID="{600D9C1B-83E5-48DA-BF3A-053465EB0F4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4A3FCC-9D52-4D16-B29D-16DCE92253B7}" type="pres">
      <dgm:prSet presAssocID="{600D9C1B-83E5-48DA-BF3A-053465EB0F4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9E2563-98B7-4D49-973A-4FCD899BD88E}" type="pres">
      <dgm:prSet presAssocID="{600D9C1B-83E5-48DA-BF3A-053465EB0F4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44C23D-1943-40E8-AB0D-6E2C82243A59}" type="pres">
      <dgm:prSet presAssocID="{600D9C1B-83E5-48DA-BF3A-053465EB0F4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003A7A-D2D8-4DCA-B000-D537EEEBAD00}" type="pres">
      <dgm:prSet presAssocID="{600D9C1B-83E5-48DA-BF3A-053465EB0F4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D582BD-AEF7-4046-BB63-956441F7C289}" srcId="{600D9C1B-83E5-48DA-BF3A-053465EB0F41}" destId="{95561F95-4D57-4A99-B668-2093FDB705AB}" srcOrd="1" destOrd="0" parTransId="{B13B5271-A8A8-4E80-933D-3E00A43490E6}" sibTransId="{3F02760A-117D-42F4-AD36-F2FE8B21CD6A}"/>
    <dgm:cxn modelId="{6DFC14CE-7FB2-4E76-A208-2692B7BC5D3F}" type="presOf" srcId="{0D411BDB-3D63-41E3-9DCD-14A61F781A8E}" destId="{3869DA5F-5FE6-480C-9B11-0618CD824319}" srcOrd="0" destOrd="0" presId="urn:microsoft.com/office/officeart/2005/8/layout/vProcess5"/>
    <dgm:cxn modelId="{AC9D525A-7FF7-43AF-AD6E-4D18D3C1F3D2}" type="presOf" srcId="{95561F95-4D57-4A99-B668-2093FDB705AB}" destId="{1E44C23D-1943-40E8-AB0D-6E2C82243A59}" srcOrd="1" destOrd="0" presId="urn:microsoft.com/office/officeart/2005/8/layout/vProcess5"/>
    <dgm:cxn modelId="{7B34050A-E83B-48FF-A609-E6AAC5FC3FC3}" type="presOf" srcId="{0D411BDB-3D63-41E3-9DCD-14A61F781A8E}" destId="{119E2563-98B7-4D49-973A-4FCD899BD88E}" srcOrd="1" destOrd="0" presId="urn:microsoft.com/office/officeart/2005/8/layout/vProcess5"/>
    <dgm:cxn modelId="{79BA95D8-2861-4EDB-84D5-C81BCEB36BE8}" type="presOf" srcId="{3F02760A-117D-42F4-AD36-F2FE8B21CD6A}" destId="{8D4A3FCC-9D52-4D16-B29D-16DCE92253B7}" srcOrd="0" destOrd="0" presId="urn:microsoft.com/office/officeart/2005/8/layout/vProcess5"/>
    <dgm:cxn modelId="{45419478-EC15-481E-9E0D-1ABE5C725457}" srcId="{600D9C1B-83E5-48DA-BF3A-053465EB0F41}" destId="{58AE7077-B6F5-4250-B498-C317E69A08FA}" srcOrd="2" destOrd="0" parTransId="{0E4EDACE-81AA-4B29-ABA3-9DEE5D4BCAE4}" sibTransId="{D6C10797-96AB-417C-977C-1BA0D01BBEEC}"/>
    <dgm:cxn modelId="{6812D037-1A71-494F-9594-59311B533B1B}" type="presOf" srcId="{2D88D225-4807-4179-A394-BBDFC4A18BB7}" destId="{57E4794C-9C2C-4927-AE3E-7FB02B402D46}" srcOrd="0" destOrd="0" presId="urn:microsoft.com/office/officeart/2005/8/layout/vProcess5"/>
    <dgm:cxn modelId="{87846203-7237-4341-8DFD-F0BCAE995EF0}" type="presOf" srcId="{95561F95-4D57-4A99-B668-2093FDB705AB}" destId="{72DCF472-BCC7-454B-89A8-919F7BBCD0D3}" srcOrd="0" destOrd="0" presId="urn:microsoft.com/office/officeart/2005/8/layout/vProcess5"/>
    <dgm:cxn modelId="{43860F02-B514-4697-8D04-5BA8FF6CF78F}" srcId="{600D9C1B-83E5-48DA-BF3A-053465EB0F41}" destId="{0D411BDB-3D63-41E3-9DCD-14A61F781A8E}" srcOrd="0" destOrd="0" parTransId="{AA3F5152-EE13-46EE-90B4-7BA53DF13CB4}" sibTransId="{2D88D225-4807-4179-A394-BBDFC4A18BB7}"/>
    <dgm:cxn modelId="{65AD9EC7-F6E4-48E6-A8A3-847BD7CF1FED}" type="presOf" srcId="{600D9C1B-83E5-48DA-BF3A-053465EB0F41}" destId="{E4FCC068-EED7-4218-9993-089BF6444CCA}" srcOrd="0" destOrd="0" presId="urn:microsoft.com/office/officeart/2005/8/layout/vProcess5"/>
    <dgm:cxn modelId="{DEE11E02-3973-4CE4-9984-07BEEB721A26}" type="presOf" srcId="{58AE7077-B6F5-4250-B498-C317E69A08FA}" destId="{2F003A7A-D2D8-4DCA-B000-D537EEEBAD00}" srcOrd="1" destOrd="0" presId="urn:microsoft.com/office/officeart/2005/8/layout/vProcess5"/>
    <dgm:cxn modelId="{496898BE-F6FB-4CF5-9A87-C3BB22DE4B4B}" type="presOf" srcId="{58AE7077-B6F5-4250-B498-C317E69A08FA}" destId="{41F3760F-42EC-4404-BD49-0C0FB29B497F}" srcOrd="0" destOrd="0" presId="urn:microsoft.com/office/officeart/2005/8/layout/vProcess5"/>
    <dgm:cxn modelId="{18E43340-BACB-428A-858B-FF20423F4251}" type="presParOf" srcId="{E4FCC068-EED7-4218-9993-089BF6444CCA}" destId="{517B3C83-50AE-4C23-8D08-6AB513523457}" srcOrd="0" destOrd="0" presId="urn:microsoft.com/office/officeart/2005/8/layout/vProcess5"/>
    <dgm:cxn modelId="{F83EA28B-B728-41CB-A322-8BFD4DC9BC05}" type="presParOf" srcId="{E4FCC068-EED7-4218-9993-089BF6444CCA}" destId="{3869DA5F-5FE6-480C-9B11-0618CD824319}" srcOrd="1" destOrd="0" presId="urn:microsoft.com/office/officeart/2005/8/layout/vProcess5"/>
    <dgm:cxn modelId="{BF95135B-7F15-4C95-B209-3A370C9A5BD5}" type="presParOf" srcId="{E4FCC068-EED7-4218-9993-089BF6444CCA}" destId="{72DCF472-BCC7-454B-89A8-919F7BBCD0D3}" srcOrd="2" destOrd="0" presId="urn:microsoft.com/office/officeart/2005/8/layout/vProcess5"/>
    <dgm:cxn modelId="{33C8BFB6-6676-4D68-9FB4-115B85AB14A0}" type="presParOf" srcId="{E4FCC068-EED7-4218-9993-089BF6444CCA}" destId="{41F3760F-42EC-4404-BD49-0C0FB29B497F}" srcOrd="3" destOrd="0" presId="urn:microsoft.com/office/officeart/2005/8/layout/vProcess5"/>
    <dgm:cxn modelId="{DA7366D9-365A-473D-9B35-80A69993554B}" type="presParOf" srcId="{E4FCC068-EED7-4218-9993-089BF6444CCA}" destId="{57E4794C-9C2C-4927-AE3E-7FB02B402D46}" srcOrd="4" destOrd="0" presId="urn:microsoft.com/office/officeart/2005/8/layout/vProcess5"/>
    <dgm:cxn modelId="{936DFBB5-4CF1-4A49-8996-3B2986D39ACA}" type="presParOf" srcId="{E4FCC068-EED7-4218-9993-089BF6444CCA}" destId="{8D4A3FCC-9D52-4D16-B29D-16DCE92253B7}" srcOrd="5" destOrd="0" presId="urn:microsoft.com/office/officeart/2005/8/layout/vProcess5"/>
    <dgm:cxn modelId="{B0F61705-8E87-41FC-8604-4E86223619F4}" type="presParOf" srcId="{E4FCC068-EED7-4218-9993-089BF6444CCA}" destId="{119E2563-98B7-4D49-973A-4FCD899BD88E}" srcOrd="6" destOrd="0" presId="urn:microsoft.com/office/officeart/2005/8/layout/vProcess5"/>
    <dgm:cxn modelId="{9A27F503-A345-4A86-B185-8F42BB0CA056}" type="presParOf" srcId="{E4FCC068-EED7-4218-9993-089BF6444CCA}" destId="{1E44C23D-1943-40E8-AB0D-6E2C82243A59}" srcOrd="7" destOrd="0" presId="urn:microsoft.com/office/officeart/2005/8/layout/vProcess5"/>
    <dgm:cxn modelId="{AA62CCDC-A2C8-491E-A35A-3204BEE335BD}" type="presParOf" srcId="{E4FCC068-EED7-4218-9993-089BF6444CCA}" destId="{2F003A7A-D2D8-4DCA-B000-D537EEEBAD0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A2729-BA4A-437C-A34C-9508EF35FF7E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87EFFC6-19B1-45BE-93D7-797365F5B442}">
      <dgm:prSet phldrT="[Text]"/>
      <dgm:spPr/>
      <dgm:t>
        <a:bodyPr/>
        <a:lstStyle/>
        <a:p>
          <a:r>
            <a:rPr lang="en-GB" dirty="0" smtClean="0"/>
            <a:t>All IATI Publishers are assessed</a:t>
          </a:r>
          <a:endParaRPr lang="en-GB" dirty="0"/>
        </a:p>
      </dgm:t>
    </dgm:pt>
    <dgm:pt modelId="{5C2F283B-C897-4B81-8930-A9580E5CAB3D}" type="parTrans" cxnId="{D16D80F7-EDD9-4527-AAEE-3CF898A01F59}">
      <dgm:prSet/>
      <dgm:spPr/>
      <dgm:t>
        <a:bodyPr/>
        <a:lstStyle/>
        <a:p>
          <a:endParaRPr lang="en-GB"/>
        </a:p>
      </dgm:t>
    </dgm:pt>
    <dgm:pt modelId="{F2993D65-6ABC-421F-8962-51978E75AA5E}" type="sibTrans" cxnId="{D16D80F7-EDD9-4527-AAEE-3CF898A01F59}">
      <dgm:prSet/>
      <dgm:spPr/>
      <dgm:t>
        <a:bodyPr/>
        <a:lstStyle/>
        <a:p>
          <a:endParaRPr lang="en-GB"/>
        </a:p>
      </dgm:t>
    </dgm:pt>
    <dgm:pt modelId="{439FE367-9141-4004-9D66-99A7C94BA5EC}">
      <dgm:prSet phldrT="[Text]"/>
      <dgm:spPr/>
      <dgm:t>
        <a:bodyPr/>
        <a:lstStyle/>
        <a:p>
          <a:r>
            <a:rPr lang="en-GB" dirty="0" smtClean="0"/>
            <a:t>Assessment is run nightly</a:t>
          </a:r>
          <a:endParaRPr lang="en-GB" dirty="0"/>
        </a:p>
      </dgm:t>
    </dgm:pt>
    <dgm:pt modelId="{D39A0AE0-F4FA-4CA0-84CF-2827869D1D8F}" type="parTrans" cxnId="{67299EC1-CF22-416D-BC4C-F993BAA40C2C}">
      <dgm:prSet/>
      <dgm:spPr/>
      <dgm:t>
        <a:bodyPr/>
        <a:lstStyle/>
        <a:p>
          <a:endParaRPr lang="en-GB"/>
        </a:p>
      </dgm:t>
    </dgm:pt>
    <dgm:pt modelId="{B715EF7A-4886-4083-A052-CB4C7C4A87BA}" type="sibTrans" cxnId="{67299EC1-CF22-416D-BC4C-F993BAA40C2C}">
      <dgm:prSet/>
      <dgm:spPr/>
      <dgm:t>
        <a:bodyPr/>
        <a:lstStyle/>
        <a:p>
          <a:endParaRPr lang="en-GB"/>
        </a:p>
      </dgm:t>
    </dgm:pt>
    <dgm:pt modelId="{5586C584-0608-4A26-8281-D8EEDBE8C13D}">
      <dgm:prSet phldrT="[Text]"/>
      <dgm:spPr/>
      <dgm:t>
        <a:bodyPr/>
        <a:lstStyle/>
        <a:p>
          <a:r>
            <a:rPr lang="en-GB" dirty="0" smtClean="0"/>
            <a:t>Assessment is based 100% on machine logic</a:t>
          </a:r>
          <a:endParaRPr lang="en-GB" dirty="0"/>
        </a:p>
      </dgm:t>
    </dgm:pt>
    <dgm:pt modelId="{FACD4A14-8A64-43FC-A2F2-B465D4406BE1}" type="parTrans" cxnId="{240BBEC0-F264-46FA-8F38-25C3F25CEA87}">
      <dgm:prSet/>
      <dgm:spPr/>
      <dgm:t>
        <a:bodyPr/>
        <a:lstStyle/>
        <a:p>
          <a:endParaRPr lang="en-GB"/>
        </a:p>
      </dgm:t>
    </dgm:pt>
    <dgm:pt modelId="{CDB8D491-4F2D-4F65-98C9-D809C1947A5B}" type="sibTrans" cxnId="{240BBEC0-F264-46FA-8F38-25C3F25CEA87}">
      <dgm:prSet/>
      <dgm:spPr/>
      <dgm:t>
        <a:bodyPr/>
        <a:lstStyle/>
        <a:p>
          <a:endParaRPr lang="en-GB"/>
        </a:p>
      </dgm:t>
    </dgm:pt>
    <dgm:pt modelId="{3419A1D5-1E6F-46CA-957D-03EF9DAA7271}">
      <dgm:prSet phldrT="[Text]"/>
      <dgm:spPr/>
      <dgm:t>
        <a:bodyPr/>
        <a:lstStyle/>
        <a:p>
          <a:r>
            <a:rPr lang="en-GB" dirty="0" smtClean="0"/>
            <a:t>Indicator will store history and track progress over time</a:t>
          </a:r>
          <a:endParaRPr lang="en-GB" dirty="0"/>
        </a:p>
      </dgm:t>
    </dgm:pt>
    <dgm:pt modelId="{4F3516E7-B9B9-455D-A474-94C592E88605}" type="parTrans" cxnId="{9DC5CD6C-770F-41C7-9855-4707EEC430F2}">
      <dgm:prSet/>
      <dgm:spPr/>
    </dgm:pt>
    <dgm:pt modelId="{9A9CC636-A459-4478-8E8C-E88546B6A70F}" type="sibTrans" cxnId="{9DC5CD6C-770F-41C7-9855-4707EEC430F2}">
      <dgm:prSet/>
      <dgm:spPr/>
    </dgm:pt>
    <dgm:pt modelId="{F9CBFF1A-733A-48A0-B020-DE4D1AF2A104}" type="pres">
      <dgm:prSet presAssocID="{6CFA2729-BA4A-437C-A34C-9508EF35FF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124F40-5A1D-40DB-B8CB-45E91D55B43D}" type="pres">
      <dgm:prSet presAssocID="{6CFA2729-BA4A-437C-A34C-9508EF35FF7E}" presName="dummyMaxCanvas" presStyleCnt="0">
        <dgm:presLayoutVars/>
      </dgm:prSet>
      <dgm:spPr/>
    </dgm:pt>
    <dgm:pt modelId="{0D8E2262-F766-4088-81F3-9FD7C6AC71A1}" type="pres">
      <dgm:prSet presAssocID="{6CFA2729-BA4A-437C-A34C-9508EF35FF7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700726-C6F3-48D7-B94D-2BD61B78E2B0}" type="pres">
      <dgm:prSet presAssocID="{6CFA2729-BA4A-437C-A34C-9508EF35FF7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FD3B70-3C5B-40D8-9CED-93614919CF97}" type="pres">
      <dgm:prSet presAssocID="{6CFA2729-BA4A-437C-A34C-9508EF35FF7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68979C-B7BD-4764-8942-E49EBEE606E8}" type="pres">
      <dgm:prSet presAssocID="{6CFA2729-BA4A-437C-A34C-9508EF35FF7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A660E-4279-45F2-B30A-15E57D0CA89A}" type="pres">
      <dgm:prSet presAssocID="{6CFA2729-BA4A-437C-A34C-9508EF35FF7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8BB604-6A06-49DD-9019-9C9F353F6C0E}" type="pres">
      <dgm:prSet presAssocID="{6CFA2729-BA4A-437C-A34C-9508EF35FF7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2CB56D-B03F-43A2-9824-02A490FCEE64}" type="pres">
      <dgm:prSet presAssocID="{6CFA2729-BA4A-437C-A34C-9508EF35FF7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34DFC2-E7E6-4EFA-A35D-6D1E2DD8E0D5}" type="pres">
      <dgm:prSet presAssocID="{6CFA2729-BA4A-437C-A34C-9508EF35FF7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21E740-CF66-4A47-8B1F-996E47B90322}" type="pres">
      <dgm:prSet presAssocID="{6CFA2729-BA4A-437C-A34C-9508EF35FF7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C8F9F4-238E-48BA-AEE1-65A4E72C9F2A}" type="pres">
      <dgm:prSet presAssocID="{6CFA2729-BA4A-437C-A34C-9508EF35FF7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14BA91-1FCD-4BDB-9850-71E6C17C7FF4}" type="pres">
      <dgm:prSet presAssocID="{6CFA2729-BA4A-437C-A34C-9508EF35FF7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F5DCC5-724A-4F40-B9ED-19830A02A69A}" type="presOf" srcId="{3419A1D5-1E6F-46CA-957D-03EF9DAA7271}" destId="{D568979C-B7BD-4764-8942-E49EBEE606E8}" srcOrd="0" destOrd="0" presId="urn:microsoft.com/office/officeart/2005/8/layout/vProcess5"/>
    <dgm:cxn modelId="{9A7BEA3C-F9A7-4108-85BA-3E0FC8FCEF22}" type="presOf" srcId="{439FE367-9141-4004-9D66-99A7C94BA5EC}" destId="{6221E740-CF66-4A47-8B1F-996E47B90322}" srcOrd="1" destOrd="0" presId="urn:microsoft.com/office/officeart/2005/8/layout/vProcess5"/>
    <dgm:cxn modelId="{3EAA2DA0-DDD0-402F-B373-91F5038C4F7D}" type="presOf" srcId="{CDB8D491-4F2D-4F65-98C9-D809C1947A5B}" destId="{1D2CB56D-B03F-43A2-9824-02A490FCEE64}" srcOrd="0" destOrd="0" presId="urn:microsoft.com/office/officeart/2005/8/layout/vProcess5"/>
    <dgm:cxn modelId="{D7689E50-B000-4425-AD5C-F71666FF4A3A}" type="presOf" srcId="{D87EFFC6-19B1-45BE-93D7-797365F5B442}" destId="{0D8E2262-F766-4088-81F3-9FD7C6AC71A1}" srcOrd="0" destOrd="0" presId="urn:microsoft.com/office/officeart/2005/8/layout/vProcess5"/>
    <dgm:cxn modelId="{2DBC19F3-D9D4-4AA4-8C42-604066726194}" type="presOf" srcId="{B715EF7A-4886-4083-A052-CB4C7C4A87BA}" destId="{CE8BB604-6A06-49DD-9019-9C9F353F6C0E}" srcOrd="0" destOrd="0" presId="urn:microsoft.com/office/officeart/2005/8/layout/vProcess5"/>
    <dgm:cxn modelId="{D16D80F7-EDD9-4527-AAEE-3CF898A01F59}" srcId="{6CFA2729-BA4A-437C-A34C-9508EF35FF7E}" destId="{D87EFFC6-19B1-45BE-93D7-797365F5B442}" srcOrd="0" destOrd="0" parTransId="{5C2F283B-C897-4B81-8930-A9580E5CAB3D}" sibTransId="{F2993D65-6ABC-421F-8962-51978E75AA5E}"/>
    <dgm:cxn modelId="{24B3C734-4176-40A7-8C8A-D6A96DC007C1}" type="presOf" srcId="{3419A1D5-1E6F-46CA-957D-03EF9DAA7271}" destId="{C614BA91-1FCD-4BDB-9850-71E6C17C7FF4}" srcOrd="1" destOrd="0" presId="urn:microsoft.com/office/officeart/2005/8/layout/vProcess5"/>
    <dgm:cxn modelId="{BF190E12-01FA-472E-933C-5AA432E13B99}" type="presOf" srcId="{F2993D65-6ABC-421F-8962-51978E75AA5E}" destId="{61CA660E-4279-45F2-B30A-15E57D0CA89A}" srcOrd="0" destOrd="0" presId="urn:microsoft.com/office/officeart/2005/8/layout/vProcess5"/>
    <dgm:cxn modelId="{03DB1A01-DED3-48DF-A0F5-7428C25DC2C3}" type="presOf" srcId="{5586C584-0608-4A26-8281-D8EEDBE8C13D}" destId="{5AFD3B70-3C5B-40D8-9CED-93614919CF97}" srcOrd="0" destOrd="0" presId="urn:microsoft.com/office/officeart/2005/8/layout/vProcess5"/>
    <dgm:cxn modelId="{240BBEC0-F264-46FA-8F38-25C3F25CEA87}" srcId="{6CFA2729-BA4A-437C-A34C-9508EF35FF7E}" destId="{5586C584-0608-4A26-8281-D8EEDBE8C13D}" srcOrd="2" destOrd="0" parTransId="{FACD4A14-8A64-43FC-A2F2-B465D4406BE1}" sibTransId="{CDB8D491-4F2D-4F65-98C9-D809C1947A5B}"/>
    <dgm:cxn modelId="{0F7500AA-BBD2-40A1-8930-1016AB39090B}" type="presOf" srcId="{6CFA2729-BA4A-437C-A34C-9508EF35FF7E}" destId="{F9CBFF1A-733A-48A0-B020-DE4D1AF2A104}" srcOrd="0" destOrd="0" presId="urn:microsoft.com/office/officeart/2005/8/layout/vProcess5"/>
    <dgm:cxn modelId="{9DC5CD6C-770F-41C7-9855-4707EEC430F2}" srcId="{6CFA2729-BA4A-437C-A34C-9508EF35FF7E}" destId="{3419A1D5-1E6F-46CA-957D-03EF9DAA7271}" srcOrd="3" destOrd="0" parTransId="{4F3516E7-B9B9-455D-A474-94C592E88605}" sibTransId="{9A9CC636-A459-4478-8E8C-E88546B6A70F}"/>
    <dgm:cxn modelId="{2E017E2E-FFE6-42B6-9006-CD3DB5C07017}" type="presOf" srcId="{439FE367-9141-4004-9D66-99A7C94BA5EC}" destId="{17700726-C6F3-48D7-B94D-2BD61B78E2B0}" srcOrd="0" destOrd="0" presId="urn:microsoft.com/office/officeart/2005/8/layout/vProcess5"/>
    <dgm:cxn modelId="{018D335A-0C99-4ED0-804D-FAFCD336ACA1}" type="presOf" srcId="{D87EFFC6-19B1-45BE-93D7-797365F5B442}" destId="{6934DFC2-E7E6-4EFA-A35D-6D1E2DD8E0D5}" srcOrd="1" destOrd="0" presId="urn:microsoft.com/office/officeart/2005/8/layout/vProcess5"/>
    <dgm:cxn modelId="{E233F106-7CDD-40F1-8F55-5BAB8A8C4A69}" type="presOf" srcId="{5586C584-0608-4A26-8281-D8EEDBE8C13D}" destId="{CCC8F9F4-238E-48BA-AEE1-65A4E72C9F2A}" srcOrd="1" destOrd="0" presId="urn:microsoft.com/office/officeart/2005/8/layout/vProcess5"/>
    <dgm:cxn modelId="{67299EC1-CF22-416D-BC4C-F993BAA40C2C}" srcId="{6CFA2729-BA4A-437C-A34C-9508EF35FF7E}" destId="{439FE367-9141-4004-9D66-99A7C94BA5EC}" srcOrd="1" destOrd="0" parTransId="{D39A0AE0-F4FA-4CA0-84CF-2827869D1D8F}" sibTransId="{B715EF7A-4886-4083-A052-CB4C7C4A87BA}"/>
    <dgm:cxn modelId="{9739D5D4-33D6-46AC-8570-65CE33E1A44F}" type="presParOf" srcId="{F9CBFF1A-733A-48A0-B020-DE4D1AF2A104}" destId="{D4124F40-5A1D-40DB-B8CB-45E91D55B43D}" srcOrd="0" destOrd="0" presId="urn:microsoft.com/office/officeart/2005/8/layout/vProcess5"/>
    <dgm:cxn modelId="{5BA400CC-D350-4BD7-9F45-1AC4B5D2B3EC}" type="presParOf" srcId="{F9CBFF1A-733A-48A0-B020-DE4D1AF2A104}" destId="{0D8E2262-F766-4088-81F3-9FD7C6AC71A1}" srcOrd="1" destOrd="0" presId="urn:microsoft.com/office/officeart/2005/8/layout/vProcess5"/>
    <dgm:cxn modelId="{9A67A03D-47FD-4290-B3B3-1B22A92C1A1E}" type="presParOf" srcId="{F9CBFF1A-733A-48A0-B020-DE4D1AF2A104}" destId="{17700726-C6F3-48D7-B94D-2BD61B78E2B0}" srcOrd="2" destOrd="0" presId="urn:microsoft.com/office/officeart/2005/8/layout/vProcess5"/>
    <dgm:cxn modelId="{B879790B-CAE9-4E06-A797-B8F00BFDD384}" type="presParOf" srcId="{F9CBFF1A-733A-48A0-B020-DE4D1AF2A104}" destId="{5AFD3B70-3C5B-40D8-9CED-93614919CF97}" srcOrd="3" destOrd="0" presId="urn:microsoft.com/office/officeart/2005/8/layout/vProcess5"/>
    <dgm:cxn modelId="{8BECAE46-989C-4790-AFBB-E8BFA13EFAE7}" type="presParOf" srcId="{F9CBFF1A-733A-48A0-B020-DE4D1AF2A104}" destId="{D568979C-B7BD-4764-8942-E49EBEE606E8}" srcOrd="4" destOrd="0" presId="urn:microsoft.com/office/officeart/2005/8/layout/vProcess5"/>
    <dgm:cxn modelId="{9C0FA47B-AA35-415C-8A08-C8A25ECCE6BD}" type="presParOf" srcId="{F9CBFF1A-733A-48A0-B020-DE4D1AF2A104}" destId="{61CA660E-4279-45F2-B30A-15E57D0CA89A}" srcOrd="5" destOrd="0" presId="urn:microsoft.com/office/officeart/2005/8/layout/vProcess5"/>
    <dgm:cxn modelId="{474699E2-D9BB-429F-B56A-0EFAA7EE269B}" type="presParOf" srcId="{F9CBFF1A-733A-48A0-B020-DE4D1AF2A104}" destId="{CE8BB604-6A06-49DD-9019-9C9F353F6C0E}" srcOrd="6" destOrd="0" presId="urn:microsoft.com/office/officeart/2005/8/layout/vProcess5"/>
    <dgm:cxn modelId="{0777305B-7B4C-4B14-9A17-E2FDB4ACC5FE}" type="presParOf" srcId="{F9CBFF1A-733A-48A0-B020-DE4D1AF2A104}" destId="{1D2CB56D-B03F-43A2-9824-02A490FCEE64}" srcOrd="7" destOrd="0" presId="urn:microsoft.com/office/officeart/2005/8/layout/vProcess5"/>
    <dgm:cxn modelId="{A68D101A-4ACA-4E00-8DF0-8B000722D131}" type="presParOf" srcId="{F9CBFF1A-733A-48A0-B020-DE4D1AF2A104}" destId="{6934DFC2-E7E6-4EFA-A35D-6D1E2DD8E0D5}" srcOrd="8" destOrd="0" presId="urn:microsoft.com/office/officeart/2005/8/layout/vProcess5"/>
    <dgm:cxn modelId="{CDEED91B-C75D-407F-BFC6-F0F81A4A6B46}" type="presParOf" srcId="{F9CBFF1A-733A-48A0-B020-DE4D1AF2A104}" destId="{6221E740-CF66-4A47-8B1F-996E47B90322}" srcOrd="9" destOrd="0" presId="urn:microsoft.com/office/officeart/2005/8/layout/vProcess5"/>
    <dgm:cxn modelId="{25B0B5EA-BE36-4CE0-AB3D-DEC4CD44C037}" type="presParOf" srcId="{F9CBFF1A-733A-48A0-B020-DE4D1AF2A104}" destId="{CCC8F9F4-238E-48BA-AEE1-65A4E72C9F2A}" srcOrd="10" destOrd="0" presId="urn:microsoft.com/office/officeart/2005/8/layout/vProcess5"/>
    <dgm:cxn modelId="{E6212018-256E-4015-9B99-D510329AE928}" type="presParOf" srcId="{F9CBFF1A-733A-48A0-B020-DE4D1AF2A104}" destId="{C614BA91-1FCD-4BDB-9850-71E6C17C7FF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ADE520-7475-447E-A13D-9D7BFBE93576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E5E8C77-2C29-4DFA-9766-C72103419793}">
      <dgm:prSet phldrT="[Text]"/>
      <dgm:spPr/>
      <dgm:t>
        <a:bodyPr/>
        <a:lstStyle/>
        <a:p>
          <a:r>
            <a:rPr lang="en-GB" dirty="0" smtClean="0"/>
            <a:t>Publishing Statistics</a:t>
          </a:r>
          <a:endParaRPr lang="en-GB" dirty="0"/>
        </a:p>
      </dgm:t>
    </dgm:pt>
    <dgm:pt modelId="{CDB5AF85-5240-414E-BA65-A82190404B4F}" type="parTrans" cxnId="{3C845D2E-E139-41FA-ADE9-35F616BC5D8B}">
      <dgm:prSet/>
      <dgm:spPr/>
      <dgm:t>
        <a:bodyPr/>
        <a:lstStyle/>
        <a:p>
          <a:endParaRPr lang="en-GB"/>
        </a:p>
      </dgm:t>
    </dgm:pt>
    <dgm:pt modelId="{E25A195A-D2C6-4E0C-8769-84FCA08A5A83}" type="sibTrans" cxnId="{3C845D2E-E139-41FA-ADE9-35F616BC5D8B}">
      <dgm:prSet/>
      <dgm:spPr/>
      <dgm:t>
        <a:bodyPr/>
        <a:lstStyle/>
        <a:p>
          <a:endParaRPr lang="en-GB"/>
        </a:p>
      </dgm:t>
    </dgm:pt>
    <dgm:pt modelId="{CB3C0F81-E1DC-419E-8DBB-806875A16F14}">
      <dgm:prSet phldrT="[Text]"/>
      <dgm:spPr/>
      <dgm:t>
        <a:bodyPr/>
        <a:lstStyle/>
        <a:p>
          <a:r>
            <a:rPr lang="en-GB" dirty="0" smtClean="0"/>
            <a:t>Timeliness</a:t>
          </a:r>
          <a:endParaRPr lang="en-GB" dirty="0"/>
        </a:p>
      </dgm:t>
    </dgm:pt>
    <dgm:pt modelId="{3EA9F5EB-AA58-4302-AF9C-B55A954F7379}" type="parTrans" cxnId="{F846AFD0-A03D-4672-B206-721A96457908}">
      <dgm:prSet/>
      <dgm:spPr/>
      <dgm:t>
        <a:bodyPr/>
        <a:lstStyle/>
        <a:p>
          <a:endParaRPr lang="en-GB"/>
        </a:p>
      </dgm:t>
    </dgm:pt>
    <dgm:pt modelId="{435DD9A8-446D-4FD1-BA50-574E46A44D41}" type="sibTrans" cxnId="{F846AFD0-A03D-4672-B206-721A96457908}">
      <dgm:prSet/>
      <dgm:spPr/>
      <dgm:t>
        <a:bodyPr/>
        <a:lstStyle/>
        <a:p>
          <a:endParaRPr lang="en-GB"/>
        </a:p>
      </dgm:t>
    </dgm:pt>
    <dgm:pt modelId="{C2AD1B52-4BB7-416A-9D33-1F0EB9A0E61F}">
      <dgm:prSet phldrT="[Text]"/>
      <dgm:spPr/>
      <dgm:t>
        <a:bodyPr/>
        <a:lstStyle/>
        <a:p>
          <a:r>
            <a:rPr lang="en-GB" dirty="0" smtClean="0"/>
            <a:t>Frequency</a:t>
          </a:r>
          <a:endParaRPr lang="en-GB" dirty="0"/>
        </a:p>
      </dgm:t>
    </dgm:pt>
    <dgm:pt modelId="{F3611B3C-FBAA-4F04-A412-681947108091}" type="parTrans" cxnId="{3952C213-0F0F-4A36-A5E8-2776B0ECBE7D}">
      <dgm:prSet/>
      <dgm:spPr/>
      <dgm:t>
        <a:bodyPr/>
        <a:lstStyle/>
        <a:p>
          <a:endParaRPr lang="en-GB"/>
        </a:p>
      </dgm:t>
    </dgm:pt>
    <dgm:pt modelId="{DF0DD7E9-C944-4DE4-8C69-5F261AC6E974}" type="sibTrans" cxnId="{3952C213-0F0F-4A36-A5E8-2776B0ECBE7D}">
      <dgm:prSet/>
      <dgm:spPr/>
      <dgm:t>
        <a:bodyPr/>
        <a:lstStyle/>
        <a:p>
          <a:endParaRPr lang="en-GB"/>
        </a:p>
      </dgm:t>
    </dgm:pt>
    <dgm:pt modelId="{C6670DE6-849F-4AB6-AE90-9B82FA68F7A7}">
      <dgm:prSet phldrT="[Text]"/>
      <dgm:spPr/>
      <dgm:t>
        <a:bodyPr/>
        <a:lstStyle/>
        <a:p>
          <a:r>
            <a:rPr lang="en-GB" dirty="0" smtClean="0"/>
            <a:t>Time Lag</a:t>
          </a:r>
          <a:endParaRPr lang="en-GB" dirty="0"/>
        </a:p>
      </dgm:t>
    </dgm:pt>
    <dgm:pt modelId="{47F51ABE-E63B-44A2-A95F-B4BC2938FA66}" type="parTrans" cxnId="{AA0CA7E7-CF46-4D54-93C0-194AE1760819}">
      <dgm:prSet/>
      <dgm:spPr/>
      <dgm:t>
        <a:bodyPr/>
        <a:lstStyle/>
        <a:p>
          <a:endParaRPr lang="en-GB"/>
        </a:p>
      </dgm:t>
    </dgm:pt>
    <dgm:pt modelId="{FC578404-6A10-4DE5-8148-069636613C52}" type="sibTrans" cxnId="{AA0CA7E7-CF46-4D54-93C0-194AE1760819}">
      <dgm:prSet/>
      <dgm:spPr/>
      <dgm:t>
        <a:bodyPr/>
        <a:lstStyle/>
        <a:p>
          <a:endParaRPr lang="en-GB"/>
        </a:p>
      </dgm:t>
    </dgm:pt>
    <dgm:pt modelId="{17508E3E-A85D-4292-9C5E-A845DD5F0545}">
      <dgm:prSet phldrT="[Text]"/>
      <dgm:spPr/>
      <dgm:t>
        <a:bodyPr/>
        <a:lstStyle/>
        <a:p>
          <a:r>
            <a:rPr lang="en-GB" dirty="0" smtClean="0"/>
            <a:t>Forward Looking</a:t>
          </a:r>
          <a:endParaRPr lang="en-GB" dirty="0"/>
        </a:p>
      </dgm:t>
    </dgm:pt>
    <dgm:pt modelId="{A4D25AAB-AC7A-4EF3-8F0B-94B1C2A3B962}" type="parTrans" cxnId="{D6648365-814A-433D-BE60-9A3684BB256F}">
      <dgm:prSet/>
      <dgm:spPr/>
      <dgm:t>
        <a:bodyPr/>
        <a:lstStyle/>
        <a:p>
          <a:endParaRPr lang="en-GB"/>
        </a:p>
      </dgm:t>
    </dgm:pt>
    <dgm:pt modelId="{AB6B1E33-6EF7-4E00-977B-94A9FE54B775}" type="sibTrans" cxnId="{D6648365-814A-433D-BE60-9A3684BB256F}">
      <dgm:prSet/>
      <dgm:spPr/>
      <dgm:t>
        <a:bodyPr/>
        <a:lstStyle/>
        <a:p>
          <a:endParaRPr lang="en-GB"/>
        </a:p>
      </dgm:t>
    </dgm:pt>
    <dgm:pt modelId="{711A5863-BCA7-43B6-B9A2-52F8D81BA130}">
      <dgm:prSet phldrT="[Text]"/>
      <dgm:spPr/>
      <dgm:t>
        <a:bodyPr/>
        <a:lstStyle/>
        <a:p>
          <a:r>
            <a:rPr lang="en-GB" dirty="0" smtClean="0"/>
            <a:t>Comprehensiveness</a:t>
          </a:r>
          <a:endParaRPr lang="en-GB" dirty="0"/>
        </a:p>
      </dgm:t>
    </dgm:pt>
    <dgm:pt modelId="{D291C921-2463-46BA-9823-E3D359BAB9FE}" type="parTrans" cxnId="{7E2099B3-B5CC-4BEB-8557-9887DC5543D0}">
      <dgm:prSet/>
      <dgm:spPr/>
      <dgm:t>
        <a:bodyPr/>
        <a:lstStyle/>
        <a:p>
          <a:endParaRPr lang="en-GB"/>
        </a:p>
      </dgm:t>
    </dgm:pt>
    <dgm:pt modelId="{2FB3141B-7402-4857-A0EF-62369D334DD6}" type="sibTrans" cxnId="{7E2099B3-B5CC-4BEB-8557-9887DC5543D0}">
      <dgm:prSet/>
      <dgm:spPr/>
      <dgm:t>
        <a:bodyPr/>
        <a:lstStyle/>
        <a:p>
          <a:endParaRPr lang="en-GB"/>
        </a:p>
      </dgm:t>
    </dgm:pt>
    <dgm:pt modelId="{FB7A2D8B-D1D0-42F8-9895-753C6351CF87}">
      <dgm:prSet phldrT="[Text]"/>
      <dgm:spPr/>
      <dgm:t>
        <a:bodyPr/>
        <a:lstStyle/>
        <a:p>
          <a:r>
            <a:rPr lang="en-GB" dirty="0" smtClean="0"/>
            <a:t>Coverage</a:t>
          </a:r>
          <a:endParaRPr lang="en-GB" dirty="0"/>
        </a:p>
      </dgm:t>
    </dgm:pt>
    <dgm:pt modelId="{92354092-D699-4E76-97FE-AA632DD64B6E}" type="parTrans" cxnId="{AD7B2BAF-ADA6-4A72-AB8C-ECC0C368B29E}">
      <dgm:prSet/>
      <dgm:spPr/>
      <dgm:t>
        <a:bodyPr/>
        <a:lstStyle/>
        <a:p>
          <a:endParaRPr lang="en-GB"/>
        </a:p>
      </dgm:t>
    </dgm:pt>
    <dgm:pt modelId="{D7A0FC33-1B51-4469-8A04-FF1596A863CB}" type="sibTrans" cxnId="{AD7B2BAF-ADA6-4A72-AB8C-ECC0C368B29E}">
      <dgm:prSet/>
      <dgm:spPr/>
      <dgm:t>
        <a:bodyPr/>
        <a:lstStyle/>
        <a:p>
          <a:endParaRPr lang="en-GB"/>
        </a:p>
      </dgm:t>
    </dgm:pt>
    <dgm:pt modelId="{D691DCF5-8DB8-48B8-9F80-8BDEF43BCE67}">
      <dgm:prSet phldrT="[Text]"/>
      <dgm:spPr/>
      <dgm:t>
        <a:bodyPr/>
        <a:lstStyle/>
        <a:p>
          <a:r>
            <a:rPr lang="en-GB" dirty="0" smtClean="0"/>
            <a:t>Indicator</a:t>
          </a:r>
          <a:endParaRPr lang="en-GB" dirty="0"/>
        </a:p>
      </dgm:t>
    </dgm:pt>
    <dgm:pt modelId="{F4278A4F-9D32-4F46-9464-651B4292919F}" type="parTrans" cxnId="{EE13C33D-D030-4710-98E0-02DD5238A229}">
      <dgm:prSet/>
      <dgm:spPr/>
      <dgm:t>
        <a:bodyPr/>
        <a:lstStyle/>
        <a:p>
          <a:endParaRPr lang="en-GB"/>
        </a:p>
      </dgm:t>
    </dgm:pt>
    <dgm:pt modelId="{7015CE4C-8867-4AF7-BE20-8570C7B636F8}" type="sibTrans" cxnId="{EE13C33D-D030-4710-98E0-02DD5238A229}">
      <dgm:prSet/>
      <dgm:spPr/>
      <dgm:t>
        <a:bodyPr/>
        <a:lstStyle/>
        <a:p>
          <a:endParaRPr lang="en-GB"/>
        </a:p>
      </dgm:t>
    </dgm:pt>
    <dgm:pt modelId="{4EA24B03-6845-4D8F-B926-D2A56D7ABD73}">
      <dgm:prSet phldrT="[Text]"/>
      <dgm:spPr/>
      <dgm:t>
        <a:bodyPr/>
        <a:lstStyle/>
        <a:p>
          <a:r>
            <a:rPr lang="en-GB" dirty="0" smtClean="0"/>
            <a:t>Core</a:t>
          </a:r>
          <a:endParaRPr lang="en-GB" dirty="0"/>
        </a:p>
      </dgm:t>
    </dgm:pt>
    <dgm:pt modelId="{F0A1D0E2-8E28-4090-9205-C9BB34AEF826}" type="parTrans" cxnId="{3C7ADE17-151A-401A-BA9F-8013FCCF7704}">
      <dgm:prSet/>
      <dgm:spPr/>
      <dgm:t>
        <a:bodyPr/>
        <a:lstStyle/>
        <a:p>
          <a:endParaRPr lang="en-GB"/>
        </a:p>
      </dgm:t>
    </dgm:pt>
    <dgm:pt modelId="{B2D5E074-0BF5-406D-8D7E-073FFC7FB981}" type="sibTrans" cxnId="{3C7ADE17-151A-401A-BA9F-8013FCCF7704}">
      <dgm:prSet/>
      <dgm:spPr/>
      <dgm:t>
        <a:bodyPr/>
        <a:lstStyle/>
        <a:p>
          <a:endParaRPr lang="en-GB"/>
        </a:p>
      </dgm:t>
    </dgm:pt>
    <dgm:pt modelId="{D49CCF5D-2634-42DB-B426-3AC31243EBFF}">
      <dgm:prSet phldrT="[Text]"/>
      <dgm:spPr/>
      <dgm:t>
        <a:bodyPr/>
        <a:lstStyle/>
        <a:p>
          <a:r>
            <a:rPr lang="en-GB" dirty="0" smtClean="0"/>
            <a:t>Financials</a:t>
          </a:r>
          <a:endParaRPr lang="en-GB" dirty="0"/>
        </a:p>
      </dgm:t>
    </dgm:pt>
    <dgm:pt modelId="{D0B6B060-CC0C-47DC-9C59-D5AFB96005ED}" type="parTrans" cxnId="{23273A6B-0D45-4ED9-AE11-F8C31E59843E}">
      <dgm:prSet/>
      <dgm:spPr/>
      <dgm:t>
        <a:bodyPr/>
        <a:lstStyle/>
        <a:p>
          <a:endParaRPr lang="en-GB"/>
        </a:p>
      </dgm:t>
    </dgm:pt>
    <dgm:pt modelId="{51F07071-A1CD-49D1-A881-3E92915BFB2B}" type="sibTrans" cxnId="{23273A6B-0D45-4ED9-AE11-F8C31E59843E}">
      <dgm:prSet/>
      <dgm:spPr/>
      <dgm:t>
        <a:bodyPr/>
        <a:lstStyle/>
        <a:p>
          <a:endParaRPr lang="en-GB"/>
        </a:p>
      </dgm:t>
    </dgm:pt>
    <dgm:pt modelId="{8A250E78-C06F-4AB3-9E60-177778AC5CCC}">
      <dgm:prSet phldrT="[Text]"/>
      <dgm:spPr/>
      <dgm:t>
        <a:bodyPr/>
        <a:lstStyle/>
        <a:p>
          <a:r>
            <a:rPr lang="en-GB" dirty="0" smtClean="0"/>
            <a:t>Value Added</a:t>
          </a:r>
          <a:endParaRPr lang="en-GB" dirty="0"/>
        </a:p>
      </dgm:t>
    </dgm:pt>
    <dgm:pt modelId="{0A1986B4-BB44-4F40-9723-4AD120E390E8}" type="parTrans" cxnId="{F196D692-7E55-4525-ACEF-673DA653775B}">
      <dgm:prSet/>
      <dgm:spPr/>
      <dgm:t>
        <a:bodyPr/>
        <a:lstStyle/>
        <a:p>
          <a:endParaRPr lang="en-GB"/>
        </a:p>
      </dgm:t>
    </dgm:pt>
    <dgm:pt modelId="{B0F84D88-2D6E-444E-9845-FE675DE30186}" type="sibTrans" cxnId="{F196D692-7E55-4525-ACEF-673DA653775B}">
      <dgm:prSet/>
      <dgm:spPr/>
      <dgm:t>
        <a:bodyPr/>
        <a:lstStyle/>
        <a:p>
          <a:endParaRPr lang="en-GB"/>
        </a:p>
      </dgm:t>
    </dgm:pt>
    <dgm:pt modelId="{A51D6082-39C7-4E8F-ABF2-C081AE9A4F46}" type="pres">
      <dgm:prSet presAssocID="{5FADE520-7475-447E-A13D-9D7BFBE935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BF4458-2D8B-40FE-B3E8-63459656B58D}" type="pres">
      <dgm:prSet presAssocID="{2E5E8C77-2C29-4DFA-9766-C72103419793}" presName="root1" presStyleCnt="0"/>
      <dgm:spPr/>
    </dgm:pt>
    <dgm:pt modelId="{189359EA-2FB9-4E0E-AA1C-D0995BF6B242}" type="pres">
      <dgm:prSet presAssocID="{2E5E8C77-2C29-4DFA-9766-C7210341979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1ACF7F-ECCD-4190-AC7F-05AFAAF3DD9A}" type="pres">
      <dgm:prSet presAssocID="{2E5E8C77-2C29-4DFA-9766-C72103419793}" presName="level2hierChild" presStyleCnt="0"/>
      <dgm:spPr/>
    </dgm:pt>
    <dgm:pt modelId="{893C7D5B-8179-4725-B762-0BFAA6A0DEEB}" type="pres">
      <dgm:prSet presAssocID="{3EA9F5EB-AA58-4302-AF9C-B55A954F7379}" presName="conn2-1" presStyleLbl="parChTrans1D2" presStyleIdx="0" presStyleCnt="5"/>
      <dgm:spPr/>
      <dgm:t>
        <a:bodyPr/>
        <a:lstStyle/>
        <a:p>
          <a:endParaRPr lang="en-GB"/>
        </a:p>
      </dgm:t>
    </dgm:pt>
    <dgm:pt modelId="{32C43500-38D4-4B7C-B15C-BAB15C2C7C06}" type="pres">
      <dgm:prSet presAssocID="{3EA9F5EB-AA58-4302-AF9C-B55A954F7379}" presName="connTx" presStyleLbl="parChTrans1D2" presStyleIdx="0" presStyleCnt="5"/>
      <dgm:spPr/>
      <dgm:t>
        <a:bodyPr/>
        <a:lstStyle/>
        <a:p>
          <a:endParaRPr lang="en-GB"/>
        </a:p>
      </dgm:t>
    </dgm:pt>
    <dgm:pt modelId="{C03B6646-54CE-4703-BA60-56F04EAF1A55}" type="pres">
      <dgm:prSet presAssocID="{CB3C0F81-E1DC-419E-8DBB-806875A16F14}" presName="root2" presStyleCnt="0"/>
      <dgm:spPr/>
    </dgm:pt>
    <dgm:pt modelId="{E3CD4B84-00B7-4E7A-9DA4-BBE42D423319}" type="pres">
      <dgm:prSet presAssocID="{CB3C0F81-E1DC-419E-8DBB-806875A16F14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766BBA-9222-42ED-BB77-FA6DEB63B35D}" type="pres">
      <dgm:prSet presAssocID="{CB3C0F81-E1DC-419E-8DBB-806875A16F14}" presName="level3hierChild" presStyleCnt="0"/>
      <dgm:spPr/>
    </dgm:pt>
    <dgm:pt modelId="{A9ED2F39-D7AB-46F0-8381-01E2A7C6F059}" type="pres">
      <dgm:prSet presAssocID="{F3611B3C-FBAA-4F04-A412-681947108091}" presName="conn2-1" presStyleLbl="parChTrans1D3" presStyleIdx="0" presStyleCnt="5"/>
      <dgm:spPr/>
      <dgm:t>
        <a:bodyPr/>
        <a:lstStyle/>
        <a:p>
          <a:endParaRPr lang="en-GB"/>
        </a:p>
      </dgm:t>
    </dgm:pt>
    <dgm:pt modelId="{B52105F7-55E0-48D7-B550-930330CA7F63}" type="pres">
      <dgm:prSet presAssocID="{F3611B3C-FBAA-4F04-A412-681947108091}" presName="connTx" presStyleLbl="parChTrans1D3" presStyleIdx="0" presStyleCnt="5"/>
      <dgm:spPr/>
      <dgm:t>
        <a:bodyPr/>
        <a:lstStyle/>
        <a:p>
          <a:endParaRPr lang="en-GB"/>
        </a:p>
      </dgm:t>
    </dgm:pt>
    <dgm:pt modelId="{488027A5-A9F5-4D95-B9BD-FE8FA56812F5}" type="pres">
      <dgm:prSet presAssocID="{C2AD1B52-4BB7-416A-9D33-1F0EB9A0E61F}" presName="root2" presStyleCnt="0"/>
      <dgm:spPr/>
    </dgm:pt>
    <dgm:pt modelId="{BF1F961E-46B4-4E3B-94BB-54978763810C}" type="pres">
      <dgm:prSet presAssocID="{C2AD1B52-4BB7-416A-9D33-1F0EB9A0E61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188AAB-C3E8-4DF3-A4BB-3F87BB5AF193}" type="pres">
      <dgm:prSet presAssocID="{C2AD1B52-4BB7-416A-9D33-1F0EB9A0E61F}" presName="level3hierChild" presStyleCnt="0"/>
      <dgm:spPr/>
    </dgm:pt>
    <dgm:pt modelId="{42D6F40B-7817-46BA-A5BC-75CF8D4C5772}" type="pres">
      <dgm:prSet presAssocID="{47F51ABE-E63B-44A2-A95F-B4BC2938FA66}" presName="conn2-1" presStyleLbl="parChTrans1D3" presStyleIdx="1" presStyleCnt="5"/>
      <dgm:spPr/>
      <dgm:t>
        <a:bodyPr/>
        <a:lstStyle/>
        <a:p>
          <a:endParaRPr lang="en-GB"/>
        </a:p>
      </dgm:t>
    </dgm:pt>
    <dgm:pt modelId="{FE379827-9D6B-49F8-B2BD-5ED963D1651E}" type="pres">
      <dgm:prSet presAssocID="{47F51ABE-E63B-44A2-A95F-B4BC2938FA66}" presName="connTx" presStyleLbl="parChTrans1D3" presStyleIdx="1" presStyleCnt="5"/>
      <dgm:spPr/>
      <dgm:t>
        <a:bodyPr/>
        <a:lstStyle/>
        <a:p>
          <a:endParaRPr lang="en-GB"/>
        </a:p>
      </dgm:t>
    </dgm:pt>
    <dgm:pt modelId="{01AE6950-087E-4EFB-ABF2-58A3E0D8C322}" type="pres">
      <dgm:prSet presAssocID="{C6670DE6-849F-4AB6-AE90-9B82FA68F7A7}" presName="root2" presStyleCnt="0"/>
      <dgm:spPr/>
    </dgm:pt>
    <dgm:pt modelId="{13F564DB-BFB4-4DD0-8EA4-DEC6CB904BA9}" type="pres">
      <dgm:prSet presAssocID="{C6670DE6-849F-4AB6-AE90-9B82FA68F7A7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94D77C-38CC-4B77-9C4D-FFDFF9205A80}" type="pres">
      <dgm:prSet presAssocID="{C6670DE6-849F-4AB6-AE90-9B82FA68F7A7}" presName="level3hierChild" presStyleCnt="0"/>
      <dgm:spPr/>
    </dgm:pt>
    <dgm:pt modelId="{919210B3-8D3B-4BD3-A017-D5F242763E98}" type="pres">
      <dgm:prSet presAssocID="{A4D25AAB-AC7A-4EF3-8F0B-94B1C2A3B962}" presName="conn2-1" presStyleLbl="parChTrans1D2" presStyleIdx="1" presStyleCnt="5"/>
      <dgm:spPr/>
      <dgm:t>
        <a:bodyPr/>
        <a:lstStyle/>
        <a:p>
          <a:endParaRPr lang="en-GB"/>
        </a:p>
      </dgm:t>
    </dgm:pt>
    <dgm:pt modelId="{CB094D87-7976-4D0E-B9CF-A4BF929AF859}" type="pres">
      <dgm:prSet presAssocID="{A4D25AAB-AC7A-4EF3-8F0B-94B1C2A3B962}" presName="connTx" presStyleLbl="parChTrans1D2" presStyleIdx="1" presStyleCnt="5"/>
      <dgm:spPr/>
      <dgm:t>
        <a:bodyPr/>
        <a:lstStyle/>
        <a:p>
          <a:endParaRPr lang="en-GB"/>
        </a:p>
      </dgm:t>
    </dgm:pt>
    <dgm:pt modelId="{B14CB173-08BF-43F6-94D5-5185A10B1582}" type="pres">
      <dgm:prSet presAssocID="{17508E3E-A85D-4292-9C5E-A845DD5F0545}" presName="root2" presStyleCnt="0"/>
      <dgm:spPr/>
    </dgm:pt>
    <dgm:pt modelId="{99174998-8799-4F8D-8E67-8DDB216CE961}" type="pres">
      <dgm:prSet presAssocID="{17508E3E-A85D-4292-9C5E-A845DD5F0545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72FEDD-48AA-48E3-AF29-0F4BE61B4A53}" type="pres">
      <dgm:prSet presAssocID="{17508E3E-A85D-4292-9C5E-A845DD5F0545}" presName="level3hierChild" presStyleCnt="0"/>
      <dgm:spPr/>
    </dgm:pt>
    <dgm:pt modelId="{9375F183-ABF5-46F8-B223-BC62D03B989F}" type="pres">
      <dgm:prSet presAssocID="{D291C921-2463-46BA-9823-E3D359BAB9FE}" presName="conn2-1" presStyleLbl="parChTrans1D2" presStyleIdx="2" presStyleCnt="5"/>
      <dgm:spPr/>
      <dgm:t>
        <a:bodyPr/>
        <a:lstStyle/>
        <a:p>
          <a:endParaRPr lang="en-GB"/>
        </a:p>
      </dgm:t>
    </dgm:pt>
    <dgm:pt modelId="{B275B668-D36F-4D8F-8747-118C97B5D2F1}" type="pres">
      <dgm:prSet presAssocID="{D291C921-2463-46BA-9823-E3D359BAB9FE}" presName="connTx" presStyleLbl="parChTrans1D2" presStyleIdx="2" presStyleCnt="5"/>
      <dgm:spPr/>
      <dgm:t>
        <a:bodyPr/>
        <a:lstStyle/>
        <a:p>
          <a:endParaRPr lang="en-GB"/>
        </a:p>
      </dgm:t>
    </dgm:pt>
    <dgm:pt modelId="{23AABBB4-C1F7-4331-817F-6A1FC0A9004A}" type="pres">
      <dgm:prSet presAssocID="{711A5863-BCA7-43B6-B9A2-52F8D81BA130}" presName="root2" presStyleCnt="0"/>
      <dgm:spPr/>
    </dgm:pt>
    <dgm:pt modelId="{0789FB06-652F-45AE-B69B-954BD5AA190C}" type="pres">
      <dgm:prSet presAssocID="{711A5863-BCA7-43B6-B9A2-52F8D81BA13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B05DEEE-F2F9-4174-A539-CD9F941D0BB5}" type="pres">
      <dgm:prSet presAssocID="{711A5863-BCA7-43B6-B9A2-52F8D81BA130}" presName="level3hierChild" presStyleCnt="0"/>
      <dgm:spPr/>
    </dgm:pt>
    <dgm:pt modelId="{284EE9BF-1394-40AD-8097-8871E37195DC}" type="pres">
      <dgm:prSet presAssocID="{F0A1D0E2-8E28-4090-9205-C9BB34AEF826}" presName="conn2-1" presStyleLbl="parChTrans1D3" presStyleIdx="2" presStyleCnt="5"/>
      <dgm:spPr/>
      <dgm:t>
        <a:bodyPr/>
        <a:lstStyle/>
        <a:p>
          <a:endParaRPr lang="en-GB"/>
        </a:p>
      </dgm:t>
    </dgm:pt>
    <dgm:pt modelId="{FB843924-690B-4AA9-8A7B-5BE58D315645}" type="pres">
      <dgm:prSet presAssocID="{F0A1D0E2-8E28-4090-9205-C9BB34AEF826}" presName="connTx" presStyleLbl="parChTrans1D3" presStyleIdx="2" presStyleCnt="5"/>
      <dgm:spPr/>
      <dgm:t>
        <a:bodyPr/>
        <a:lstStyle/>
        <a:p>
          <a:endParaRPr lang="en-GB"/>
        </a:p>
      </dgm:t>
    </dgm:pt>
    <dgm:pt modelId="{B73EB88A-FF49-4F8E-888B-3C19A79F3EC7}" type="pres">
      <dgm:prSet presAssocID="{4EA24B03-6845-4D8F-B926-D2A56D7ABD73}" presName="root2" presStyleCnt="0"/>
      <dgm:spPr/>
    </dgm:pt>
    <dgm:pt modelId="{A1C8BBA4-F341-41E8-B92F-A756122BD965}" type="pres">
      <dgm:prSet presAssocID="{4EA24B03-6845-4D8F-B926-D2A56D7ABD73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90640C-1E75-40BA-B745-20BB523FE26E}" type="pres">
      <dgm:prSet presAssocID="{4EA24B03-6845-4D8F-B926-D2A56D7ABD73}" presName="level3hierChild" presStyleCnt="0"/>
      <dgm:spPr/>
    </dgm:pt>
    <dgm:pt modelId="{44EB3FC6-0AB4-4E9C-87B6-B82A82E70E5E}" type="pres">
      <dgm:prSet presAssocID="{D0B6B060-CC0C-47DC-9C59-D5AFB96005ED}" presName="conn2-1" presStyleLbl="parChTrans1D3" presStyleIdx="3" presStyleCnt="5"/>
      <dgm:spPr/>
      <dgm:t>
        <a:bodyPr/>
        <a:lstStyle/>
        <a:p>
          <a:endParaRPr lang="en-GB"/>
        </a:p>
      </dgm:t>
    </dgm:pt>
    <dgm:pt modelId="{82DF5776-99F4-4095-95D0-BD1C0D073533}" type="pres">
      <dgm:prSet presAssocID="{D0B6B060-CC0C-47DC-9C59-D5AFB96005ED}" presName="connTx" presStyleLbl="parChTrans1D3" presStyleIdx="3" presStyleCnt="5"/>
      <dgm:spPr/>
      <dgm:t>
        <a:bodyPr/>
        <a:lstStyle/>
        <a:p>
          <a:endParaRPr lang="en-GB"/>
        </a:p>
      </dgm:t>
    </dgm:pt>
    <dgm:pt modelId="{1FFD6D59-D348-47D9-88A9-E1E74C96BA50}" type="pres">
      <dgm:prSet presAssocID="{D49CCF5D-2634-42DB-B426-3AC31243EBFF}" presName="root2" presStyleCnt="0"/>
      <dgm:spPr/>
    </dgm:pt>
    <dgm:pt modelId="{9C1BCC2B-9C8C-406D-8649-61FD49710673}" type="pres">
      <dgm:prSet presAssocID="{D49CCF5D-2634-42DB-B426-3AC31243EBF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AD9B67-72F8-44A6-A316-AB17ABC4B605}" type="pres">
      <dgm:prSet presAssocID="{D49CCF5D-2634-42DB-B426-3AC31243EBFF}" presName="level3hierChild" presStyleCnt="0"/>
      <dgm:spPr/>
    </dgm:pt>
    <dgm:pt modelId="{6B8F5147-E1BB-4B4D-A7DD-1932EB0E4C1D}" type="pres">
      <dgm:prSet presAssocID="{0A1986B4-BB44-4F40-9723-4AD120E390E8}" presName="conn2-1" presStyleLbl="parChTrans1D3" presStyleIdx="4" presStyleCnt="5"/>
      <dgm:spPr/>
      <dgm:t>
        <a:bodyPr/>
        <a:lstStyle/>
        <a:p>
          <a:endParaRPr lang="en-GB"/>
        </a:p>
      </dgm:t>
    </dgm:pt>
    <dgm:pt modelId="{27BD3F3B-D21D-4327-8067-1934B4BFE285}" type="pres">
      <dgm:prSet presAssocID="{0A1986B4-BB44-4F40-9723-4AD120E390E8}" presName="connTx" presStyleLbl="parChTrans1D3" presStyleIdx="4" presStyleCnt="5"/>
      <dgm:spPr/>
      <dgm:t>
        <a:bodyPr/>
        <a:lstStyle/>
        <a:p>
          <a:endParaRPr lang="en-GB"/>
        </a:p>
      </dgm:t>
    </dgm:pt>
    <dgm:pt modelId="{8B3EF892-DCC6-4158-A332-43A334DFEDDB}" type="pres">
      <dgm:prSet presAssocID="{8A250E78-C06F-4AB3-9E60-177778AC5CCC}" presName="root2" presStyleCnt="0"/>
      <dgm:spPr/>
    </dgm:pt>
    <dgm:pt modelId="{DA70D012-C6E9-49E5-848C-A14E965BBF3C}" type="pres">
      <dgm:prSet presAssocID="{8A250E78-C06F-4AB3-9E60-177778AC5CCC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687989-AB00-408F-AE25-98CDE620D921}" type="pres">
      <dgm:prSet presAssocID="{8A250E78-C06F-4AB3-9E60-177778AC5CCC}" presName="level3hierChild" presStyleCnt="0"/>
      <dgm:spPr/>
    </dgm:pt>
    <dgm:pt modelId="{B419AD43-4BC2-4FF8-8870-A36CF8C4CD2E}" type="pres">
      <dgm:prSet presAssocID="{92354092-D699-4E76-97FE-AA632DD64B6E}" presName="conn2-1" presStyleLbl="parChTrans1D2" presStyleIdx="3" presStyleCnt="5"/>
      <dgm:spPr/>
      <dgm:t>
        <a:bodyPr/>
        <a:lstStyle/>
        <a:p>
          <a:endParaRPr lang="en-GB"/>
        </a:p>
      </dgm:t>
    </dgm:pt>
    <dgm:pt modelId="{C948A7D0-4F17-4B6A-8E34-6BE6C725AF13}" type="pres">
      <dgm:prSet presAssocID="{92354092-D699-4E76-97FE-AA632DD64B6E}" presName="connTx" presStyleLbl="parChTrans1D2" presStyleIdx="3" presStyleCnt="5"/>
      <dgm:spPr/>
      <dgm:t>
        <a:bodyPr/>
        <a:lstStyle/>
        <a:p>
          <a:endParaRPr lang="en-GB"/>
        </a:p>
      </dgm:t>
    </dgm:pt>
    <dgm:pt modelId="{E8BA98F0-644C-4927-A972-BBC95FFAC445}" type="pres">
      <dgm:prSet presAssocID="{FB7A2D8B-D1D0-42F8-9895-753C6351CF87}" presName="root2" presStyleCnt="0"/>
      <dgm:spPr/>
    </dgm:pt>
    <dgm:pt modelId="{C5EE6B60-4314-4B2A-BF25-8ED5BC863FEB}" type="pres">
      <dgm:prSet presAssocID="{FB7A2D8B-D1D0-42F8-9895-753C6351CF8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73511F-5443-47D7-98E0-B3D540BFC342}" type="pres">
      <dgm:prSet presAssocID="{FB7A2D8B-D1D0-42F8-9895-753C6351CF87}" presName="level3hierChild" presStyleCnt="0"/>
      <dgm:spPr/>
    </dgm:pt>
    <dgm:pt modelId="{40AE7F5C-BAE5-4D22-BB5F-889E1D3FDFD9}" type="pres">
      <dgm:prSet presAssocID="{F4278A4F-9D32-4F46-9464-651B4292919F}" presName="conn2-1" presStyleLbl="parChTrans1D2" presStyleIdx="4" presStyleCnt="5"/>
      <dgm:spPr/>
      <dgm:t>
        <a:bodyPr/>
        <a:lstStyle/>
        <a:p>
          <a:endParaRPr lang="en-GB"/>
        </a:p>
      </dgm:t>
    </dgm:pt>
    <dgm:pt modelId="{97EA6B11-A2FE-4E0A-983B-CB27C20D4CA1}" type="pres">
      <dgm:prSet presAssocID="{F4278A4F-9D32-4F46-9464-651B4292919F}" presName="connTx" presStyleLbl="parChTrans1D2" presStyleIdx="4" presStyleCnt="5"/>
      <dgm:spPr/>
      <dgm:t>
        <a:bodyPr/>
        <a:lstStyle/>
        <a:p>
          <a:endParaRPr lang="en-GB"/>
        </a:p>
      </dgm:t>
    </dgm:pt>
    <dgm:pt modelId="{DA546E1B-7D0B-4DC1-912E-67A5C36D17AE}" type="pres">
      <dgm:prSet presAssocID="{D691DCF5-8DB8-48B8-9F80-8BDEF43BCE67}" presName="root2" presStyleCnt="0"/>
      <dgm:spPr/>
    </dgm:pt>
    <dgm:pt modelId="{AF893BF1-8AAA-432C-9CE0-0129EE70B8DA}" type="pres">
      <dgm:prSet presAssocID="{D691DCF5-8DB8-48B8-9F80-8BDEF43BCE6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A4D33C-35A0-4B89-9260-8D060D244934}" type="pres">
      <dgm:prSet presAssocID="{D691DCF5-8DB8-48B8-9F80-8BDEF43BCE67}" presName="level3hierChild" presStyleCnt="0"/>
      <dgm:spPr/>
    </dgm:pt>
  </dgm:ptLst>
  <dgm:cxnLst>
    <dgm:cxn modelId="{121C2367-FB58-4383-9675-A8C876994852}" type="presOf" srcId="{FB7A2D8B-D1D0-42F8-9895-753C6351CF87}" destId="{C5EE6B60-4314-4B2A-BF25-8ED5BC863FEB}" srcOrd="0" destOrd="0" presId="urn:microsoft.com/office/officeart/2005/8/layout/hierarchy2"/>
    <dgm:cxn modelId="{898D273A-76C9-429E-A994-1AD34E1227E3}" type="presOf" srcId="{F4278A4F-9D32-4F46-9464-651B4292919F}" destId="{97EA6B11-A2FE-4E0A-983B-CB27C20D4CA1}" srcOrd="1" destOrd="0" presId="urn:microsoft.com/office/officeart/2005/8/layout/hierarchy2"/>
    <dgm:cxn modelId="{A8FCF643-D288-4AC6-BE24-BA412AB8581E}" type="presOf" srcId="{C2AD1B52-4BB7-416A-9D33-1F0EB9A0E61F}" destId="{BF1F961E-46B4-4E3B-94BB-54978763810C}" srcOrd="0" destOrd="0" presId="urn:microsoft.com/office/officeart/2005/8/layout/hierarchy2"/>
    <dgm:cxn modelId="{B71AEE71-3FAF-435E-83E4-9CCA8B8DFEB3}" type="presOf" srcId="{F3611B3C-FBAA-4F04-A412-681947108091}" destId="{B52105F7-55E0-48D7-B550-930330CA7F63}" srcOrd="1" destOrd="0" presId="urn:microsoft.com/office/officeart/2005/8/layout/hierarchy2"/>
    <dgm:cxn modelId="{B9941D2F-7017-45EC-85FF-84354B21BE5F}" type="presOf" srcId="{0A1986B4-BB44-4F40-9723-4AD120E390E8}" destId="{27BD3F3B-D21D-4327-8067-1934B4BFE285}" srcOrd="1" destOrd="0" presId="urn:microsoft.com/office/officeart/2005/8/layout/hierarchy2"/>
    <dgm:cxn modelId="{3C845D2E-E139-41FA-ADE9-35F616BC5D8B}" srcId="{5FADE520-7475-447E-A13D-9D7BFBE93576}" destId="{2E5E8C77-2C29-4DFA-9766-C72103419793}" srcOrd="0" destOrd="0" parTransId="{CDB5AF85-5240-414E-BA65-A82190404B4F}" sibTransId="{E25A195A-D2C6-4E0C-8769-84FCA08A5A83}"/>
    <dgm:cxn modelId="{3761F759-3C27-4E65-9E23-935A71FC58A4}" type="presOf" srcId="{D691DCF5-8DB8-48B8-9F80-8BDEF43BCE67}" destId="{AF893BF1-8AAA-432C-9CE0-0129EE70B8DA}" srcOrd="0" destOrd="0" presId="urn:microsoft.com/office/officeart/2005/8/layout/hierarchy2"/>
    <dgm:cxn modelId="{3952C213-0F0F-4A36-A5E8-2776B0ECBE7D}" srcId="{CB3C0F81-E1DC-419E-8DBB-806875A16F14}" destId="{C2AD1B52-4BB7-416A-9D33-1F0EB9A0E61F}" srcOrd="0" destOrd="0" parTransId="{F3611B3C-FBAA-4F04-A412-681947108091}" sibTransId="{DF0DD7E9-C944-4DE4-8C69-5F261AC6E974}"/>
    <dgm:cxn modelId="{3C7ADE17-151A-401A-BA9F-8013FCCF7704}" srcId="{711A5863-BCA7-43B6-B9A2-52F8D81BA130}" destId="{4EA24B03-6845-4D8F-B926-D2A56D7ABD73}" srcOrd="0" destOrd="0" parTransId="{F0A1D0E2-8E28-4090-9205-C9BB34AEF826}" sibTransId="{B2D5E074-0BF5-406D-8D7E-073FFC7FB981}"/>
    <dgm:cxn modelId="{EE13C33D-D030-4710-98E0-02DD5238A229}" srcId="{2E5E8C77-2C29-4DFA-9766-C72103419793}" destId="{D691DCF5-8DB8-48B8-9F80-8BDEF43BCE67}" srcOrd="4" destOrd="0" parTransId="{F4278A4F-9D32-4F46-9464-651B4292919F}" sibTransId="{7015CE4C-8867-4AF7-BE20-8570C7B636F8}"/>
    <dgm:cxn modelId="{A4084C95-5967-4D91-BA1B-3A44C43EF6FA}" type="presOf" srcId="{92354092-D699-4E76-97FE-AA632DD64B6E}" destId="{B419AD43-4BC2-4FF8-8870-A36CF8C4CD2E}" srcOrd="0" destOrd="0" presId="urn:microsoft.com/office/officeart/2005/8/layout/hierarchy2"/>
    <dgm:cxn modelId="{ADB8D795-7DDD-4C90-BCF7-72423D145C1F}" type="presOf" srcId="{2E5E8C77-2C29-4DFA-9766-C72103419793}" destId="{189359EA-2FB9-4E0E-AA1C-D0995BF6B242}" srcOrd="0" destOrd="0" presId="urn:microsoft.com/office/officeart/2005/8/layout/hierarchy2"/>
    <dgm:cxn modelId="{DB961D1E-E47F-446B-9969-2CF3857DF148}" type="presOf" srcId="{711A5863-BCA7-43B6-B9A2-52F8D81BA130}" destId="{0789FB06-652F-45AE-B69B-954BD5AA190C}" srcOrd="0" destOrd="0" presId="urn:microsoft.com/office/officeart/2005/8/layout/hierarchy2"/>
    <dgm:cxn modelId="{72EF72FF-A714-4B57-B73C-37FD23A33F64}" type="presOf" srcId="{CB3C0F81-E1DC-419E-8DBB-806875A16F14}" destId="{E3CD4B84-00B7-4E7A-9DA4-BBE42D423319}" srcOrd="0" destOrd="0" presId="urn:microsoft.com/office/officeart/2005/8/layout/hierarchy2"/>
    <dgm:cxn modelId="{25F688FB-6D4E-4A3D-822D-46226D2B1B12}" type="presOf" srcId="{F0A1D0E2-8E28-4090-9205-C9BB34AEF826}" destId="{284EE9BF-1394-40AD-8097-8871E37195DC}" srcOrd="0" destOrd="0" presId="urn:microsoft.com/office/officeart/2005/8/layout/hierarchy2"/>
    <dgm:cxn modelId="{E6433F5F-80B5-4A0C-AEDC-67D57CCA72E7}" type="presOf" srcId="{D0B6B060-CC0C-47DC-9C59-D5AFB96005ED}" destId="{82DF5776-99F4-4095-95D0-BD1C0D073533}" srcOrd="1" destOrd="0" presId="urn:microsoft.com/office/officeart/2005/8/layout/hierarchy2"/>
    <dgm:cxn modelId="{6F8629E1-5BDC-4543-9E72-03CE5067D2F2}" type="presOf" srcId="{0A1986B4-BB44-4F40-9723-4AD120E390E8}" destId="{6B8F5147-E1BB-4B4D-A7DD-1932EB0E4C1D}" srcOrd="0" destOrd="0" presId="urn:microsoft.com/office/officeart/2005/8/layout/hierarchy2"/>
    <dgm:cxn modelId="{F0F8D861-1D10-4F72-93B8-D9BB0179F7C6}" type="presOf" srcId="{17508E3E-A85D-4292-9C5E-A845DD5F0545}" destId="{99174998-8799-4F8D-8E67-8DDB216CE961}" srcOrd="0" destOrd="0" presId="urn:microsoft.com/office/officeart/2005/8/layout/hierarchy2"/>
    <dgm:cxn modelId="{1793DB72-D2B1-4A82-B50D-8393AC2D220D}" type="presOf" srcId="{D291C921-2463-46BA-9823-E3D359BAB9FE}" destId="{9375F183-ABF5-46F8-B223-BC62D03B989F}" srcOrd="0" destOrd="0" presId="urn:microsoft.com/office/officeart/2005/8/layout/hierarchy2"/>
    <dgm:cxn modelId="{AA0CA7E7-CF46-4D54-93C0-194AE1760819}" srcId="{CB3C0F81-E1DC-419E-8DBB-806875A16F14}" destId="{C6670DE6-849F-4AB6-AE90-9B82FA68F7A7}" srcOrd="1" destOrd="0" parTransId="{47F51ABE-E63B-44A2-A95F-B4BC2938FA66}" sibTransId="{FC578404-6A10-4DE5-8148-069636613C52}"/>
    <dgm:cxn modelId="{AD7B2BAF-ADA6-4A72-AB8C-ECC0C368B29E}" srcId="{2E5E8C77-2C29-4DFA-9766-C72103419793}" destId="{FB7A2D8B-D1D0-42F8-9895-753C6351CF87}" srcOrd="3" destOrd="0" parTransId="{92354092-D699-4E76-97FE-AA632DD64B6E}" sibTransId="{D7A0FC33-1B51-4469-8A04-FF1596A863CB}"/>
    <dgm:cxn modelId="{884F797A-1B14-45BC-962B-8D0346FEB4E1}" type="presOf" srcId="{C6670DE6-849F-4AB6-AE90-9B82FA68F7A7}" destId="{13F564DB-BFB4-4DD0-8EA4-DEC6CB904BA9}" srcOrd="0" destOrd="0" presId="urn:microsoft.com/office/officeart/2005/8/layout/hierarchy2"/>
    <dgm:cxn modelId="{F196D692-7E55-4525-ACEF-673DA653775B}" srcId="{711A5863-BCA7-43B6-B9A2-52F8D81BA130}" destId="{8A250E78-C06F-4AB3-9E60-177778AC5CCC}" srcOrd="2" destOrd="0" parTransId="{0A1986B4-BB44-4F40-9723-4AD120E390E8}" sibTransId="{B0F84D88-2D6E-444E-9845-FE675DE30186}"/>
    <dgm:cxn modelId="{8F2E18FE-E647-484C-9FFB-6BA47728F1B6}" type="presOf" srcId="{3EA9F5EB-AA58-4302-AF9C-B55A954F7379}" destId="{32C43500-38D4-4B7C-B15C-BAB15C2C7C06}" srcOrd="1" destOrd="0" presId="urn:microsoft.com/office/officeart/2005/8/layout/hierarchy2"/>
    <dgm:cxn modelId="{85BEC30E-77D3-4907-8553-436F154A26AE}" type="presOf" srcId="{8A250E78-C06F-4AB3-9E60-177778AC5CCC}" destId="{DA70D012-C6E9-49E5-848C-A14E965BBF3C}" srcOrd="0" destOrd="0" presId="urn:microsoft.com/office/officeart/2005/8/layout/hierarchy2"/>
    <dgm:cxn modelId="{384C865C-E46C-405D-8D7A-A113D96BF386}" type="presOf" srcId="{92354092-D699-4E76-97FE-AA632DD64B6E}" destId="{C948A7D0-4F17-4B6A-8E34-6BE6C725AF13}" srcOrd="1" destOrd="0" presId="urn:microsoft.com/office/officeart/2005/8/layout/hierarchy2"/>
    <dgm:cxn modelId="{7E34FCE6-FFD9-42EC-85C4-5588B1979DBF}" type="presOf" srcId="{D291C921-2463-46BA-9823-E3D359BAB9FE}" destId="{B275B668-D36F-4D8F-8747-118C97B5D2F1}" srcOrd="1" destOrd="0" presId="urn:microsoft.com/office/officeart/2005/8/layout/hierarchy2"/>
    <dgm:cxn modelId="{2F44C5AA-502A-49B4-8893-CEFA20C7BD2F}" type="presOf" srcId="{47F51ABE-E63B-44A2-A95F-B4BC2938FA66}" destId="{FE379827-9D6B-49F8-B2BD-5ED963D1651E}" srcOrd="1" destOrd="0" presId="urn:microsoft.com/office/officeart/2005/8/layout/hierarchy2"/>
    <dgm:cxn modelId="{48EB1A27-6CF3-431F-88DE-4DB89A188F25}" type="presOf" srcId="{D0B6B060-CC0C-47DC-9C59-D5AFB96005ED}" destId="{44EB3FC6-0AB4-4E9C-87B6-B82A82E70E5E}" srcOrd="0" destOrd="0" presId="urn:microsoft.com/office/officeart/2005/8/layout/hierarchy2"/>
    <dgm:cxn modelId="{DD50AC01-7131-4B7D-A9D6-242F0806C13F}" type="presOf" srcId="{3EA9F5EB-AA58-4302-AF9C-B55A954F7379}" destId="{893C7D5B-8179-4725-B762-0BFAA6A0DEEB}" srcOrd="0" destOrd="0" presId="urn:microsoft.com/office/officeart/2005/8/layout/hierarchy2"/>
    <dgm:cxn modelId="{EB8DAA19-FE46-4C86-B505-2C21DAB08C6D}" type="presOf" srcId="{F0A1D0E2-8E28-4090-9205-C9BB34AEF826}" destId="{FB843924-690B-4AA9-8A7B-5BE58D315645}" srcOrd="1" destOrd="0" presId="urn:microsoft.com/office/officeart/2005/8/layout/hierarchy2"/>
    <dgm:cxn modelId="{064AADEE-2ED1-43DE-AF5B-B711CB8F6F0A}" type="presOf" srcId="{4EA24B03-6845-4D8F-B926-D2A56D7ABD73}" destId="{A1C8BBA4-F341-41E8-B92F-A756122BD965}" srcOrd="0" destOrd="0" presId="urn:microsoft.com/office/officeart/2005/8/layout/hierarchy2"/>
    <dgm:cxn modelId="{43BC2813-8D15-489B-9066-033BA5E8A008}" type="presOf" srcId="{A4D25AAB-AC7A-4EF3-8F0B-94B1C2A3B962}" destId="{919210B3-8D3B-4BD3-A017-D5F242763E98}" srcOrd="0" destOrd="0" presId="urn:microsoft.com/office/officeart/2005/8/layout/hierarchy2"/>
    <dgm:cxn modelId="{7E2099B3-B5CC-4BEB-8557-9887DC5543D0}" srcId="{2E5E8C77-2C29-4DFA-9766-C72103419793}" destId="{711A5863-BCA7-43B6-B9A2-52F8D81BA130}" srcOrd="2" destOrd="0" parTransId="{D291C921-2463-46BA-9823-E3D359BAB9FE}" sibTransId="{2FB3141B-7402-4857-A0EF-62369D334DD6}"/>
    <dgm:cxn modelId="{D6648365-814A-433D-BE60-9A3684BB256F}" srcId="{2E5E8C77-2C29-4DFA-9766-C72103419793}" destId="{17508E3E-A85D-4292-9C5E-A845DD5F0545}" srcOrd="1" destOrd="0" parTransId="{A4D25AAB-AC7A-4EF3-8F0B-94B1C2A3B962}" sibTransId="{AB6B1E33-6EF7-4E00-977B-94A9FE54B775}"/>
    <dgm:cxn modelId="{23273A6B-0D45-4ED9-AE11-F8C31E59843E}" srcId="{711A5863-BCA7-43B6-B9A2-52F8D81BA130}" destId="{D49CCF5D-2634-42DB-B426-3AC31243EBFF}" srcOrd="1" destOrd="0" parTransId="{D0B6B060-CC0C-47DC-9C59-D5AFB96005ED}" sibTransId="{51F07071-A1CD-49D1-A881-3E92915BFB2B}"/>
    <dgm:cxn modelId="{283AA764-4560-4DFF-B2BB-D23EB7F4451B}" type="presOf" srcId="{A4D25AAB-AC7A-4EF3-8F0B-94B1C2A3B962}" destId="{CB094D87-7976-4D0E-B9CF-A4BF929AF859}" srcOrd="1" destOrd="0" presId="urn:microsoft.com/office/officeart/2005/8/layout/hierarchy2"/>
    <dgm:cxn modelId="{6A1E131C-98D3-4AD7-B364-1B5EFE0AC5CC}" type="presOf" srcId="{5FADE520-7475-447E-A13D-9D7BFBE93576}" destId="{A51D6082-39C7-4E8F-ABF2-C081AE9A4F46}" srcOrd="0" destOrd="0" presId="urn:microsoft.com/office/officeart/2005/8/layout/hierarchy2"/>
    <dgm:cxn modelId="{3A882CC5-7BD6-4B0B-94E5-A264A6947F0E}" type="presOf" srcId="{F3611B3C-FBAA-4F04-A412-681947108091}" destId="{A9ED2F39-D7AB-46F0-8381-01E2A7C6F059}" srcOrd="0" destOrd="0" presId="urn:microsoft.com/office/officeart/2005/8/layout/hierarchy2"/>
    <dgm:cxn modelId="{B62CA5E9-BF92-4EEA-8293-5605158F368D}" type="presOf" srcId="{47F51ABE-E63B-44A2-A95F-B4BC2938FA66}" destId="{42D6F40B-7817-46BA-A5BC-75CF8D4C5772}" srcOrd="0" destOrd="0" presId="urn:microsoft.com/office/officeart/2005/8/layout/hierarchy2"/>
    <dgm:cxn modelId="{26F4F590-D76C-4B5B-8E8C-E2F02060B9F7}" type="presOf" srcId="{F4278A4F-9D32-4F46-9464-651B4292919F}" destId="{40AE7F5C-BAE5-4D22-BB5F-889E1D3FDFD9}" srcOrd="0" destOrd="0" presId="urn:microsoft.com/office/officeart/2005/8/layout/hierarchy2"/>
    <dgm:cxn modelId="{28012B05-6ED8-4457-BF51-355EC26C6F61}" type="presOf" srcId="{D49CCF5D-2634-42DB-B426-3AC31243EBFF}" destId="{9C1BCC2B-9C8C-406D-8649-61FD49710673}" srcOrd="0" destOrd="0" presId="urn:microsoft.com/office/officeart/2005/8/layout/hierarchy2"/>
    <dgm:cxn modelId="{F846AFD0-A03D-4672-B206-721A96457908}" srcId="{2E5E8C77-2C29-4DFA-9766-C72103419793}" destId="{CB3C0F81-E1DC-419E-8DBB-806875A16F14}" srcOrd="0" destOrd="0" parTransId="{3EA9F5EB-AA58-4302-AF9C-B55A954F7379}" sibTransId="{435DD9A8-446D-4FD1-BA50-574E46A44D41}"/>
    <dgm:cxn modelId="{F3594C55-F898-4A15-A84D-49CE81503BBB}" type="presParOf" srcId="{A51D6082-39C7-4E8F-ABF2-C081AE9A4F46}" destId="{AFBF4458-2D8B-40FE-B3E8-63459656B58D}" srcOrd="0" destOrd="0" presId="urn:microsoft.com/office/officeart/2005/8/layout/hierarchy2"/>
    <dgm:cxn modelId="{9C0078ED-9A9C-41BA-A24E-98720E056F0D}" type="presParOf" srcId="{AFBF4458-2D8B-40FE-B3E8-63459656B58D}" destId="{189359EA-2FB9-4E0E-AA1C-D0995BF6B242}" srcOrd="0" destOrd="0" presId="urn:microsoft.com/office/officeart/2005/8/layout/hierarchy2"/>
    <dgm:cxn modelId="{2C68FED2-58BF-47C8-AAC5-7A907FFB434B}" type="presParOf" srcId="{AFBF4458-2D8B-40FE-B3E8-63459656B58D}" destId="{9B1ACF7F-ECCD-4190-AC7F-05AFAAF3DD9A}" srcOrd="1" destOrd="0" presId="urn:microsoft.com/office/officeart/2005/8/layout/hierarchy2"/>
    <dgm:cxn modelId="{6FDD218F-206D-4D89-B193-6CE50D805F4F}" type="presParOf" srcId="{9B1ACF7F-ECCD-4190-AC7F-05AFAAF3DD9A}" destId="{893C7D5B-8179-4725-B762-0BFAA6A0DEEB}" srcOrd="0" destOrd="0" presId="urn:microsoft.com/office/officeart/2005/8/layout/hierarchy2"/>
    <dgm:cxn modelId="{F93CF386-82FB-4762-973E-E42804283C39}" type="presParOf" srcId="{893C7D5B-8179-4725-B762-0BFAA6A0DEEB}" destId="{32C43500-38D4-4B7C-B15C-BAB15C2C7C06}" srcOrd="0" destOrd="0" presId="urn:microsoft.com/office/officeart/2005/8/layout/hierarchy2"/>
    <dgm:cxn modelId="{9C888854-02D8-4300-9DFE-F453D0C50F60}" type="presParOf" srcId="{9B1ACF7F-ECCD-4190-AC7F-05AFAAF3DD9A}" destId="{C03B6646-54CE-4703-BA60-56F04EAF1A55}" srcOrd="1" destOrd="0" presId="urn:microsoft.com/office/officeart/2005/8/layout/hierarchy2"/>
    <dgm:cxn modelId="{FD6E86B5-1942-4609-BA86-45A486CA3490}" type="presParOf" srcId="{C03B6646-54CE-4703-BA60-56F04EAF1A55}" destId="{E3CD4B84-00B7-4E7A-9DA4-BBE42D423319}" srcOrd="0" destOrd="0" presId="urn:microsoft.com/office/officeart/2005/8/layout/hierarchy2"/>
    <dgm:cxn modelId="{426CEDD0-5188-4562-83D3-D22A4D835AEF}" type="presParOf" srcId="{C03B6646-54CE-4703-BA60-56F04EAF1A55}" destId="{D6766BBA-9222-42ED-BB77-FA6DEB63B35D}" srcOrd="1" destOrd="0" presId="urn:microsoft.com/office/officeart/2005/8/layout/hierarchy2"/>
    <dgm:cxn modelId="{B3891D89-C25A-4FDC-9759-B5DD9F97DB62}" type="presParOf" srcId="{D6766BBA-9222-42ED-BB77-FA6DEB63B35D}" destId="{A9ED2F39-D7AB-46F0-8381-01E2A7C6F059}" srcOrd="0" destOrd="0" presId="urn:microsoft.com/office/officeart/2005/8/layout/hierarchy2"/>
    <dgm:cxn modelId="{1F261702-BB6F-4ADE-BE96-ADAFEFED179A}" type="presParOf" srcId="{A9ED2F39-D7AB-46F0-8381-01E2A7C6F059}" destId="{B52105F7-55E0-48D7-B550-930330CA7F63}" srcOrd="0" destOrd="0" presId="urn:microsoft.com/office/officeart/2005/8/layout/hierarchy2"/>
    <dgm:cxn modelId="{AA52A956-B329-42C8-94E3-4B8C80C49388}" type="presParOf" srcId="{D6766BBA-9222-42ED-BB77-FA6DEB63B35D}" destId="{488027A5-A9F5-4D95-B9BD-FE8FA56812F5}" srcOrd="1" destOrd="0" presId="urn:microsoft.com/office/officeart/2005/8/layout/hierarchy2"/>
    <dgm:cxn modelId="{793DC2EA-E6BF-4019-A9F0-6E9BB079A216}" type="presParOf" srcId="{488027A5-A9F5-4D95-B9BD-FE8FA56812F5}" destId="{BF1F961E-46B4-4E3B-94BB-54978763810C}" srcOrd="0" destOrd="0" presId="urn:microsoft.com/office/officeart/2005/8/layout/hierarchy2"/>
    <dgm:cxn modelId="{02EC87B3-4AF9-4F98-951F-B50547B6F575}" type="presParOf" srcId="{488027A5-A9F5-4D95-B9BD-FE8FA56812F5}" destId="{2D188AAB-C3E8-4DF3-A4BB-3F87BB5AF193}" srcOrd="1" destOrd="0" presId="urn:microsoft.com/office/officeart/2005/8/layout/hierarchy2"/>
    <dgm:cxn modelId="{B4E2A723-F70B-413A-9B1A-0176010F2502}" type="presParOf" srcId="{D6766BBA-9222-42ED-BB77-FA6DEB63B35D}" destId="{42D6F40B-7817-46BA-A5BC-75CF8D4C5772}" srcOrd="2" destOrd="0" presId="urn:microsoft.com/office/officeart/2005/8/layout/hierarchy2"/>
    <dgm:cxn modelId="{87B208DE-002B-4708-A1E0-C110C55F91B9}" type="presParOf" srcId="{42D6F40B-7817-46BA-A5BC-75CF8D4C5772}" destId="{FE379827-9D6B-49F8-B2BD-5ED963D1651E}" srcOrd="0" destOrd="0" presId="urn:microsoft.com/office/officeart/2005/8/layout/hierarchy2"/>
    <dgm:cxn modelId="{8CEC2F5F-6BF9-447B-B613-B6F206F09A06}" type="presParOf" srcId="{D6766BBA-9222-42ED-BB77-FA6DEB63B35D}" destId="{01AE6950-087E-4EFB-ABF2-58A3E0D8C322}" srcOrd="3" destOrd="0" presId="urn:microsoft.com/office/officeart/2005/8/layout/hierarchy2"/>
    <dgm:cxn modelId="{0CA6144F-539A-4E33-9906-DBF11A114F37}" type="presParOf" srcId="{01AE6950-087E-4EFB-ABF2-58A3E0D8C322}" destId="{13F564DB-BFB4-4DD0-8EA4-DEC6CB904BA9}" srcOrd="0" destOrd="0" presId="urn:microsoft.com/office/officeart/2005/8/layout/hierarchy2"/>
    <dgm:cxn modelId="{F151D8BE-E0FD-474B-A842-A7FDB4DE8535}" type="presParOf" srcId="{01AE6950-087E-4EFB-ABF2-58A3E0D8C322}" destId="{CD94D77C-38CC-4B77-9C4D-FFDFF9205A80}" srcOrd="1" destOrd="0" presId="urn:microsoft.com/office/officeart/2005/8/layout/hierarchy2"/>
    <dgm:cxn modelId="{BD710501-FB47-4EBF-9223-6342053C6A65}" type="presParOf" srcId="{9B1ACF7F-ECCD-4190-AC7F-05AFAAF3DD9A}" destId="{919210B3-8D3B-4BD3-A017-D5F242763E98}" srcOrd="2" destOrd="0" presId="urn:microsoft.com/office/officeart/2005/8/layout/hierarchy2"/>
    <dgm:cxn modelId="{7F2DFE82-24BA-461E-B476-ED283E00DF55}" type="presParOf" srcId="{919210B3-8D3B-4BD3-A017-D5F242763E98}" destId="{CB094D87-7976-4D0E-B9CF-A4BF929AF859}" srcOrd="0" destOrd="0" presId="urn:microsoft.com/office/officeart/2005/8/layout/hierarchy2"/>
    <dgm:cxn modelId="{B9C428FC-C711-4C23-86FF-5D91DE7E3F72}" type="presParOf" srcId="{9B1ACF7F-ECCD-4190-AC7F-05AFAAF3DD9A}" destId="{B14CB173-08BF-43F6-94D5-5185A10B1582}" srcOrd="3" destOrd="0" presId="urn:microsoft.com/office/officeart/2005/8/layout/hierarchy2"/>
    <dgm:cxn modelId="{A856B319-0FE8-44A2-B177-097FBAFDEFCA}" type="presParOf" srcId="{B14CB173-08BF-43F6-94D5-5185A10B1582}" destId="{99174998-8799-4F8D-8E67-8DDB216CE961}" srcOrd="0" destOrd="0" presId="urn:microsoft.com/office/officeart/2005/8/layout/hierarchy2"/>
    <dgm:cxn modelId="{60853DD4-41A3-418A-8E24-A105EF7CE81C}" type="presParOf" srcId="{B14CB173-08BF-43F6-94D5-5185A10B1582}" destId="{6C72FEDD-48AA-48E3-AF29-0F4BE61B4A53}" srcOrd="1" destOrd="0" presId="urn:microsoft.com/office/officeart/2005/8/layout/hierarchy2"/>
    <dgm:cxn modelId="{B976E0EC-2BD2-46C7-8BA3-9713EB7946BC}" type="presParOf" srcId="{9B1ACF7F-ECCD-4190-AC7F-05AFAAF3DD9A}" destId="{9375F183-ABF5-46F8-B223-BC62D03B989F}" srcOrd="4" destOrd="0" presId="urn:microsoft.com/office/officeart/2005/8/layout/hierarchy2"/>
    <dgm:cxn modelId="{D302BF83-061F-4FE9-B335-D9522CCF26A3}" type="presParOf" srcId="{9375F183-ABF5-46F8-B223-BC62D03B989F}" destId="{B275B668-D36F-4D8F-8747-118C97B5D2F1}" srcOrd="0" destOrd="0" presId="urn:microsoft.com/office/officeart/2005/8/layout/hierarchy2"/>
    <dgm:cxn modelId="{A4E07CC4-A7D6-4CA2-9F89-A846558B0C57}" type="presParOf" srcId="{9B1ACF7F-ECCD-4190-AC7F-05AFAAF3DD9A}" destId="{23AABBB4-C1F7-4331-817F-6A1FC0A9004A}" srcOrd="5" destOrd="0" presId="urn:microsoft.com/office/officeart/2005/8/layout/hierarchy2"/>
    <dgm:cxn modelId="{3D97F82D-6BB7-4F73-91F3-F837D976C405}" type="presParOf" srcId="{23AABBB4-C1F7-4331-817F-6A1FC0A9004A}" destId="{0789FB06-652F-45AE-B69B-954BD5AA190C}" srcOrd="0" destOrd="0" presId="urn:microsoft.com/office/officeart/2005/8/layout/hierarchy2"/>
    <dgm:cxn modelId="{36846129-56A2-4082-B691-458E98D9E831}" type="presParOf" srcId="{23AABBB4-C1F7-4331-817F-6A1FC0A9004A}" destId="{EB05DEEE-F2F9-4174-A539-CD9F941D0BB5}" srcOrd="1" destOrd="0" presId="urn:microsoft.com/office/officeart/2005/8/layout/hierarchy2"/>
    <dgm:cxn modelId="{45DEBD68-4977-4C9A-BFB8-6BB170E9C802}" type="presParOf" srcId="{EB05DEEE-F2F9-4174-A539-CD9F941D0BB5}" destId="{284EE9BF-1394-40AD-8097-8871E37195DC}" srcOrd="0" destOrd="0" presId="urn:microsoft.com/office/officeart/2005/8/layout/hierarchy2"/>
    <dgm:cxn modelId="{DEB6C789-3A92-42D7-B4FE-4636223914CD}" type="presParOf" srcId="{284EE9BF-1394-40AD-8097-8871E37195DC}" destId="{FB843924-690B-4AA9-8A7B-5BE58D315645}" srcOrd="0" destOrd="0" presId="urn:microsoft.com/office/officeart/2005/8/layout/hierarchy2"/>
    <dgm:cxn modelId="{85152FC4-FFF1-4E65-B50D-E58B795B52F4}" type="presParOf" srcId="{EB05DEEE-F2F9-4174-A539-CD9F941D0BB5}" destId="{B73EB88A-FF49-4F8E-888B-3C19A79F3EC7}" srcOrd="1" destOrd="0" presId="urn:microsoft.com/office/officeart/2005/8/layout/hierarchy2"/>
    <dgm:cxn modelId="{580DE2CD-F8CB-4187-9064-55AF8C9144E8}" type="presParOf" srcId="{B73EB88A-FF49-4F8E-888B-3C19A79F3EC7}" destId="{A1C8BBA4-F341-41E8-B92F-A756122BD965}" srcOrd="0" destOrd="0" presId="urn:microsoft.com/office/officeart/2005/8/layout/hierarchy2"/>
    <dgm:cxn modelId="{DA4B6195-5C6E-4BC0-A647-110E5442D640}" type="presParOf" srcId="{B73EB88A-FF49-4F8E-888B-3C19A79F3EC7}" destId="{2E90640C-1E75-40BA-B745-20BB523FE26E}" srcOrd="1" destOrd="0" presId="urn:microsoft.com/office/officeart/2005/8/layout/hierarchy2"/>
    <dgm:cxn modelId="{7E2D26B6-284C-4CB8-BD4A-5A02AF37C6F3}" type="presParOf" srcId="{EB05DEEE-F2F9-4174-A539-CD9F941D0BB5}" destId="{44EB3FC6-0AB4-4E9C-87B6-B82A82E70E5E}" srcOrd="2" destOrd="0" presId="urn:microsoft.com/office/officeart/2005/8/layout/hierarchy2"/>
    <dgm:cxn modelId="{4A264034-2678-41A2-8863-EF6203A71171}" type="presParOf" srcId="{44EB3FC6-0AB4-4E9C-87B6-B82A82E70E5E}" destId="{82DF5776-99F4-4095-95D0-BD1C0D073533}" srcOrd="0" destOrd="0" presId="urn:microsoft.com/office/officeart/2005/8/layout/hierarchy2"/>
    <dgm:cxn modelId="{1317B8DA-DCB4-438A-838C-74E2C80E1493}" type="presParOf" srcId="{EB05DEEE-F2F9-4174-A539-CD9F941D0BB5}" destId="{1FFD6D59-D348-47D9-88A9-E1E74C96BA50}" srcOrd="3" destOrd="0" presId="urn:microsoft.com/office/officeart/2005/8/layout/hierarchy2"/>
    <dgm:cxn modelId="{B1D72E6D-7850-4792-84FC-1ACCC56DC157}" type="presParOf" srcId="{1FFD6D59-D348-47D9-88A9-E1E74C96BA50}" destId="{9C1BCC2B-9C8C-406D-8649-61FD49710673}" srcOrd="0" destOrd="0" presId="urn:microsoft.com/office/officeart/2005/8/layout/hierarchy2"/>
    <dgm:cxn modelId="{948543AF-D2A7-4D93-8CD1-367F79B94E5B}" type="presParOf" srcId="{1FFD6D59-D348-47D9-88A9-E1E74C96BA50}" destId="{F4AD9B67-72F8-44A6-A316-AB17ABC4B605}" srcOrd="1" destOrd="0" presId="urn:microsoft.com/office/officeart/2005/8/layout/hierarchy2"/>
    <dgm:cxn modelId="{50BB6B59-DB85-41C1-926C-C9DD4D5484DB}" type="presParOf" srcId="{EB05DEEE-F2F9-4174-A539-CD9F941D0BB5}" destId="{6B8F5147-E1BB-4B4D-A7DD-1932EB0E4C1D}" srcOrd="4" destOrd="0" presId="urn:microsoft.com/office/officeart/2005/8/layout/hierarchy2"/>
    <dgm:cxn modelId="{ECAF1C12-A2A1-4BA5-86E7-48E742CCB11E}" type="presParOf" srcId="{6B8F5147-E1BB-4B4D-A7DD-1932EB0E4C1D}" destId="{27BD3F3B-D21D-4327-8067-1934B4BFE285}" srcOrd="0" destOrd="0" presId="urn:microsoft.com/office/officeart/2005/8/layout/hierarchy2"/>
    <dgm:cxn modelId="{CFEF590E-1E17-459F-98BD-DE85701D0515}" type="presParOf" srcId="{EB05DEEE-F2F9-4174-A539-CD9F941D0BB5}" destId="{8B3EF892-DCC6-4158-A332-43A334DFEDDB}" srcOrd="5" destOrd="0" presId="urn:microsoft.com/office/officeart/2005/8/layout/hierarchy2"/>
    <dgm:cxn modelId="{8F81A7EE-9741-4A1F-BD90-AC54BC2D49E1}" type="presParOf" srcId="{8B3EF892-DCC6-4158-A332-43A334DFEDDB}" destId="{DA70D012-C6E9-49E5-848C-A14E965BBF3C}" srcOrd="0" destOrd="0" presId="urn:microsoft.com/office/officeart/2005/8/layout/hierarchy2"/>
    <dgm:cxn modelId="{76CD5BC8-9A52-4DE0-BA80-B7BD0522A905}" type="presParOf" srcId="{8B3EF892-DCC6-4158-A332-43A334DFEDDB}" destId="{AE687989-AB00-408F-AE25-98CDE620D921}" srcOrd="1" destOrd="0" presId="urn:microsoft.com/office/officeart/2005/8/layout/hierarchy2"/>
    <dgm:cxn modelId="{4760D485-58C7-4370-8B3F-553324C8AE3D}" type="presParOf" srcId="{9B1ACF7F-ECCD-4190-AC7F-05AFAAF3DD9A}" destId="{B419AD43-4BC2-4FF8-8870-A36CF8C4CD2E}" srcOrd="6" destOrd="0" presId="urn:microsoft.com/office/officeart/2005/8/layout/hierarchy2"/>
    <dgm:cxn modelId="{62DBD256-9A31-41FC-8878-3E06BC634FF3}" type="presParOf" srcId="{B419AD43-4BC2-4FF8-8870-A36CF8C4CD2E}" destId="{C948A7D0-4F17-4B6A-8E34-6BE6C725AF13}" srcOrd="0" destOrd="0" presId="urn:microsoft.com/office/officeart/2005/8/layout/hierarchy2"/>
    <dgm:cxn modelId="{F43D8715-E53E-44AE-8E65-1D181247304C}" type="presParOf" srcId="{9B1ACF7F-ECCD-4190-AC7F-05AFAAF3DD9A}" destId="{E8BA98F0-644C-4927-A972-BBC95FFAC445}" srcOrd="7" destOrd="0" presId="urn:microsoft.com/office/officeart/2005/8/layout/hierarchy2"/>
    <dgm:cxn modelId="{CB06094C-67C7-427F-BF9F-9B06735B50CB}" type="presParOf" srcId="{E8BA98F0-644C-4927-A972-BBC95FFAC445}" destId="{C5EE6B60-4314-4B2A-BF25-8ED5BC863FEB}" srcOrd="0" destOrd="0" presId="urn:microsoft.com/office/officeart/2005/8/layout/hierarchy2"/>
    <dgm:cxn modelId="{E932B7CE-3D80-4B8A-9C94-A8CC347BD330}" type="presParOf" srcId="{E8BA98F0-644C-4927-A972-BBC95FFAC445}" destId="{A073511F-5443-47D7-98E0-B3D540BFC342}" srcOrd="1" destOrd="0" presId="urn:microsoft.com/office/officeart/2005/8/layout/hierarchy2"/>
    <dgm:cxn modelId="{7A44DFF7-F52C-4E58-8972-58D4F4153079}" type="presParOf" srcId="{9B1ACF7F-ECCD-4190-AC7F-05AFAAF3DD9A}" destId="{40AE7F5C-BAE5-4D22-BB5F-889E1D3FDFD9}" srcOrd="8" destOrd="0" presId="urn:microsoft.com/office/officeart/2005/8/layout/hierarchy2"/>
    <dgm:cxn modelId="{1B33869D-2402-461A-952F-B8773FC36761}" type="presParOf" srcId="{40AE7F5C-BAE5-4D22-BB5F-889E1D3FDFD9}" destId="{97EA6B11-A2FE-4E0A-983B-CB27C20D4CA1}" srcOrd="0" destOrd="0" presId="urn:microsoft.com/office/officeart/2005/8/layout/hierarchy2"/>
    <dgm:cxn modelId="{B97A7AD2-25CD-431A-88F1-B32C5B1F80D3}" type="presParOf" srcId="{9B1ACF7F-ECCD-4190-AC7F-05AFAAF3DD9A}" destId="{DA546E1B-7D0B-4DC1-912E-67A5C36D17AE}" srcOrd="9" destOrd="0" presId="urn:microsoft.com/office/officeart/2005/8/layout/hierarchy2"/>
    <dgm:cxn modelId="{07B2AE81-21CF-46B0-93E3-89FF97AA0ACA}" type="presParOf" srcId="{DA546E1B-7D0B-4DC1-912E-67A5C36D17AE}" destId="{AF893BF1-8AAA-432C-9CE0-0129EE70B8DA}" srcOrd="0" destOrd="0" presId="urn:microsoft.com/office/officeart/2005/8/layout/hierarchy2"/>
    <dgm:cxn modelId="{B96988CE-4BE6-4560-A4E1-282DFB869195}" type="presParOf" srcId="{DA546E1B-7D0B-4DC1-912E-67A5C36D17AE}" destId="{8DA4D33C-35A0-4B89-9260-8D060D2449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08B87B-9DD5-435D-882C-4CD8F494A212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BFD0031-4121-4E5B-9CF6-93FE0F1F1AB9}">
      <dgm:prSet phldrT="[Text]"/>
      <dgm:spPr/>
      <dgm:t>
        <a:bodyPr/>
        <a:lstStyle/>
        <a:p>
          <a:r>
            <a:rPr lang="en-GB" dirty="0" smtClean="0"/>
            <a:t>Today: Agree in principle</a:t>
          </a:r>
          <a:endParaRPr lang="en-GB" dirty="0"/>
        </a:p>
      </dgm:t>
    </dgm:pt>
    <dgm:pt modelId="{593FC61B-F668-4447-B776-FDC56D52E31A}" type="parTrans" cxnId="{B5FC83DD-BA9F-4ACA-8B2F-93B236CE1695}">
      <dgm:prSet/>
      <dgm:spPr/>
      <dgm:t>
        <a:bodyPr/>
        <a:lstStyle/>
        <a:p>
          <a:endParaRPr lang="en-GB"/>
        </a:p>
      </dgm:t>
    </dgm:pt>
    <dgm:pt modelId="{38E3613A-0248-497F-9DF8-5D2DF65264E2}" type="sibTrans" cxnId="{B5FC83DD-BA9F-4ACA-8B2F-93B236CE1695}">
      <dgm:prSet/>
      <dgm:spPr/>
      <dgm:t>
        <a:bodyPr/>
        <a:lstStyle/>
        <a:p>
          <a:endParaRPr lang="en-GB"/>
        </a:p>
      </dgm:t>
    </dgm:pt>
    <dgm:pt modelId="{09B1283F-4CBF-48DF-B4DF-22BB235EC961}">
      <dgm:prSet phldrT="[Text]"/>
      <dgm:spPr/>
      <dgm:t>
        <a:bodyPr/>
        <a:lstStyle/>
        <a:p>
          <a:r>
            <a:rPr lang="en-GB" dirty="0" smtClean="0"/>
            <a:t>February: Complete detailed work and consult on Coverage and outstanding methodology</a:t>
          </a:r>
          <a:endParaRPr lang="en-GB" dirty="0"/>
        </a:p>
      </dgm:t>
    </dgm:pt>
    <dgm:pt modelId="{FC123021-AAF7-42D7-A741-A50439489ABB}" type="parTrans" cxnId="{4E068DD2-AFA3-4EFD-A0EF-9CAA2289ED4B}">
      <dgm:prSet/>
      <dgm:spPr/>
      <dgm:t>
        <a:bodyPr/>
        <a:lstStyle/>
        <a:p>
          <a:endParaRPr lang="en-GB"/>
        </a:p>
      </dgm:t>
    </dgm:pt>
    <dgm:pt modelId="{61153BB7-E3F4-4C50-AEE5-9CDE67D51009}" type="sibTrans" cxnId="{4E068DD2-AFA3-4EFD-A0EF-9CAA2289ED4B}">
      <dgm:prSet/>
      <dgm:spPr/>
      <dgm:t>
        <a:bodyPr/>
        <a:lstStyle/>
        <a:p>
          <a:endParaRPr lang="en-GB"/>
        </a:p>
      </dgm:t>
    </dgm:pt>
    <dgm:pt modelId="{0322FEE3-C269-4A56-973B-EDE93CA88496}">
      <dgm:prSet phldrT="[Text]"/>
      <dgm:spPr/>
      <dgm:t>
        <a:bodyPr/>
        <a:lstStyle/>
        <a:p>
          <a:r>
            <a:rPr lang="en-GB" dirty="0" smtClean="0"/>
            <a:t>March: Submit data to GPEDC</a:t>
          </a:r>
          <a:endParaRPr lang="en-GB" dirty="0"/>
        </a:p>
      </dgm:t>
    </dgm:pt>
    <dgm:pt modelId="{FA74080D-4721-41B2-B10C-E37D3113242E}" type="parTrans" cxnId="{4A02A771-EEC7-4755-A1E7-2032B3235087}">
      <dgm:prSet/>
      <dgm:spPr/>
      <dgm:t>
        <a:bodyPr/>
        <a:lstStyle/>
        <a:p>
          <a:endParaRPr lang="en-GB"/>
        </a:p>
      </dgm:t>
    </dgm:pt>
    <dgm:pt modelId="{81C20875-C672-469F-AD72-658FE2400FFF}" type="sibTrans" cxnId="{4A02A771-EEC7-4755-A1E7-2032B3235087}">
      <dgm:prSet/>
      <dgm:spPr/>
      <dgm:t>
        <a:bodyPr/>
        <a:lstStyle/>
        <a:p>
          <a:endParaRPr lang="en-GB"/>
        </a:p>
      </dgm:t>
    </dgm:pt>
    <dgm:pt modelId="{A6CE0210-222B-447A-BB5B-7590F25E5106}">
      <dgm:prSet phldrT="[Text]"/>
      <dgm:spPr/>
      <dgm:t>
        <a:bodyPr/>
        <a:lstStyle/>
        <a:p>
          <a:r>
            <a:rPr lang="en-GB" dirty="0" smtClean="0"/>
            <a:t>TAG: Review and Refine </a:t>
          </a:r>
          <a:endParaRPr lang="en-GB" dirty="0"/>
        </a:p>
      </dgm:t>
    </dgm:pt>
    <dgm:pt modelId="{D8DA605B-2569-47B9-A8AE-A107C1DD7440}" type="parTrans" cxnId="{60C8EBF8-33E0-4D43-B500-E079D9566660}">
      <dgm:prSet/>
      <dgm:spPr/>
      <dgm:t>
        <a:bodyPr/>
        <a:lstStyle/>
        <a:p>
          <a:endParaRPr lang="en-GB"/>
        </a:p>
      </dgm:t>
    </dgm:pt>
    <dgm:pt modelId="{A621EC7C-B4A4-4BBA-ADAE-6B4C58110430}" type="sibTrans" cxnId="{60C8EBF8-33E0-4D43-B500-E079D9566660}">
      <dgm:prSet/>
      <dgm:spPr/>
      <dgm:t>
        <a:bodyPr/>
        <a:lstStyle/>
        <a:p>
          <a:endParaRPr lang="en-GB"/>
        </a:p>
      </dgm:t>
    </dgm:pt>
    <dgm:pt modelId="{46DC9A2B-7584-4AE5-8951-B4F07FC063D2}">
      <dgm:prSet phldrT="[Text]"/>
      <dgm:spPr/>
      <dgm:t>
        <a:bodyPr/>
        <a:lstStyle/>
        <a:p>
          <a:r>
            <a:rPr lang="en-GB" dirty="0" smtClean="0"/>
            <a:t>TAG: Discuss Quality Dimension</a:t>
          </a:r>
          <a:endParaRPr lang="en-GB" dirty="0"/>
        </a:p>
      </dgm:t>
    </dgm:pt>
    <dgm:pt modelId="{90BB7C31-ADB2-41BB-8401-E7778A171B09}" type="parTrans" cxnId="{C626742F-FFBE-475B-838A-958BD78416D7}">
      <dgm:prSet/>
      <dgm:spPr/>
    </dgm:pt>
    <dgm:pt modelId="{0B9EA939-6582-4166-A5D1-6FDCFF416A0C}" type="sibTrans" cxnId="{C626742F-FFBE-475B-838A-958BD78416D7}">
      <dgm:prSet/>
      <dgm:spPr/>
    </dgm:pt>
    <dgm:pt modelId="{7B2DED95-8E50-41BD-B845-AD89375455D7}" type="pres">
      <dgm:prSet presAssocID="{EF08B87B-9DD5-435D-882C-4CD8F494A2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145525-435A-4DAB-8FE5-EFFC70E6AEAF}" type="pres">
      <dgm:prSet presAssocID="{EF08B87B-9DD5-435D-882C-4CD8F494A212}" presName="dummyMaxCanvas" presStyleCnt="0">
        <dgm:presLayoutVars/>
      </dgm:prSet>
      <dgm:spPr/>
    </dgm:pt>
    <dgm:pt modelId="{4A64516F-74BB-4A82-A4B7-E6B399A254C8}" type="pres">
      <dgm:prSet presAssocID="{EF08B87B-9DD5-435D-882C-4CD8F494A21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00B830-CA57-4940-BCD9-19981E783583}" type="pres">
      <dgm:prSet presAssocID="{EF08B87B-9DD5-435D-882C-4CD8F494A21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A5292F-F77C-4BBB-B212-5B8CE9C3BC23}" type="pres">
      <dgm:prSet presAssocID="{EF08B87B-9DD5-435D-882C-4CD8F494A21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B44E20-D4D7-4841-B954-57D98787EB52}" type="pres">
      <dgm:prSet presAssocID="{EF08B87B-9DD5-435D-882C-4CD8F494A21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FE1B78-5AAB-47A0-8E78-FEF8786FDF80}" type="pres">
      <dgm:prSet presAssocID="{EF08B87B-9DD5-435D-882C-4CD8F494A21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4AB64-231F-495E-829E-B61E11AD438D}" type="pres">
      <dgm:prSet presAssocID="{EF08B87B-9DD5-435D-882C-4CD8F494A21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C7D0C1-2F13-4CD0-9E5C-A63F35936B36}" type="pres">
      <dgm:prSet presAssocID="{EF08B87B-9DD5-435D-882C-4CD8F494A21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0C3A58-07FE-4524-9647-F3DCAE291E29}" type="pres">
      <dgm:prSet presAssocID="{EF08B87B-9DD5-435D-882C-4CD8F494A21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3BB9BB-80CD-41E2-8004-0AE6156FD911}" type="pres">
      <dgm:prSet presAssocID="{EF08B87B-9DD5-435D-882C-4CD8F494A21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B7484-599A-45E9-8B69-8D37364B443F}" type="pres">
      <dgm:prSet presAssocID="{EF08B87B-9DD5-435D-882C-4CD8F494A21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A8E41-228B-4CF8-8264-EC85166A3C66}" type="pres">
      <dgm:prSet presAssocID="{EF08B87B-9DD5-435D-882C-4CD8F494A21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5F6A87-AFFC-4C2E-85BF-F2358AA581E8}" type="pres">
      <dgm:prSet presAssocID="{EF08B87B-9DD5-435D-882C-4CD8F494A21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934C46-E42C-4AAB-9C3D-0284C9D34C4C}" type="pres">
      <dgm:prSet presAssocID="{EF08B87B-9DD5-435D-882C-4CD8F494A21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EB0E7D-C9F5-419F-8A6F-CB2D217FC7E7}" type="pres">
      <dgm:prSet presAssocID="{EF08B87B-9DD5-435D-882C-4CD8F494A21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26C4F2-E58A-4727-A4F8-D8FDF96C852F}" type="presOf" srcId="{0322FEE3-C269-4A56-973B-EDE93CA88496}" destId="{E6A5292F-F77C-4BBB-B212-5B8CE9C3BC23}" srcOrd="0" destOrd="0" presId="urn:microsoft.com/office/officeart/2005/8/layout/vProcess5"/>
    <dgm:cxn modelId="{142DBFC8-B445-4E0A-8274-9F34A2248890}" type="presOf" srcId="{0322FEE3-C269-4A56-973B-EDE93CA88496}" destId="{905F6A87-AFFC-4C2E-85BF-F2358AA581E8}" srcOrd="1" destOrd="0" presId="urn:microsoft.com/office/officeart/2005/8/layout/vProcess5"/>
    <dgm:cxn modelId="{59E8C1B7-7F10-4E85-87C1-9875F0FDF620}" type="presOf" srcId="{3BFD0031-4121-4E5B-9CF6-93FE0F1F1AB9}" destId="{4A64516F-74BB-4A82-A4B7-E6B399A254C8}" srcOrd="0" destOrd="0" presId="urn:microsoft.com/office/officeart/2005/8/layout/vProcess5"/>
    <dgm:cxn modelId="{4A02A771-EEC7-4755-A1E7-2032B3235087}" srcId="{EF08B87B-9DD5-435D-882C-4CD8F494A212}" destId="{0322FEE3-C269-4A56-973B-EDE93CA88496}" srcOrd="2" destOrd="0" parTransId="{FA74080D-4721-41B2-B10C-E37D3113242E}" sibTransId="{81C20875-C672-469F-AD72-658FE2400FFF}"/>
    <dgm:cxn modelId="{266A182C-AEBA-4CF8-81FE-65DDB530CD0D}" type="presOf" srcId="{81C20875-C672-469F-AD72-658FE2400FFF}" destId="{740C3A58-07FE-4524-9647-F3DCAE291E29}" srcOrd="0" destOrd="0" presId="urn:microsoft.com/office/officeart/2005/8/layout/vProcess5"/>
    <dgm:cxn modelId="{C626742F-FFBE-475B-838A-958BD78416D7}" srcId="{EF08B87B-9DD5-435D-882C-4CD8F494A212}" destId="{46DC9A2B-7584-4AE5-8951-B4F07FC063D2}" srcOrd="4" destOrd="0" parTransId="{90BB7C31-ADB2-41BB-8401-E7778A171B09}" sibTransId="{0B9EA939-6582-4166-A5D1-6FDCFF416A0C}"/>
    <dgm:cxn modelId="{80776236-10FA-429E-AAFA-7163698E6043}" type="presOf" srcId="{61153BB7-E3F4-4C50-AEE5-9CDE67D51009}" destId="{BEC7D0C1-2F13-4CD0-9E5C-A63F35936B36}" srcOrd="0" destOrd="0" presId="urn:microsoft.com/office/officeart/2005/8/layout/vProcess5"/>
    <dgm:cxn modelId="{640C0C88-7B25-4F04-B509-0A385F03E996}" type="presOf" srcId="{09B1283F-4CBF-48DF-B4DF-22BB235EC961}" destId="{FF00B830-CA57-4940-BCD9-19981E783583}" srcOrd="0" destOrd="0" presId="urn:microsoft.com/office/officeart/2005/8/layout/vProcess5"/>
    <dgm:cxn modelId="{4E068DD2-AFA3-4EFD-A0EF-9CAA2289ED4B}" srcId="{EF08B87B-9DD5-435D-882C-4CD8F494A212}" destId="{09B1283F-4CBF-48DF-B4DF-22BB235EC961}" srcOrd="1" destOrd="0" parTransId="{FC123021-AAF7-42D7-A741-A50439489ABB}" sibTransId="{61153BB7-E3F4-4C50-AEE5-9CDE67D51009}"/>
    <dgm:cxn modelId="{07EE8081-77A7-4CB8-B32F-0AAC186C295A}" type="presOf" srcId="{A6CE0210-222B-447A-BB5B-7590F25E5106}" destId="{22934C46-E42C-4AAB-9C3D-0284C9D34C4C}" srcOrd="1" destOrd="0" presId="urn:microsoft.com/office/officeart/2005/8/layout/vProcess5"/>
    <dgm:cxn modelId="{B5FC83DD-BA9F-4ACA-8B2F-93B236CE1695}" srcId="{EF08B87B-9DD5-435D-882C-4CD8F494A212}" destId="{3BFD0031-4121-4E5B-9CF6-93FE0F1F1AB9}" srcOrd="0" destOrd="0" parTransId="{593FC61B-F668-4447-B776-FDC56D52E31A}" sibTransId="{38E3613A-0248-497F-9DF8-5D2DF65264E2}"/>
    <dgm:cxn modelId="{60C8EBF8-33E0-4D43-B500-E079D9566660}" srcId="{EF08B87B-9DD5-435D-882C-4CD8F494A212}" destId="{A6CE0210-222B-447A-BB5B-7590F25E5106}" srcOrd="3" destOrd="0" parTransId="{D8DA605B-2569-47B9-A8AE-A107C1DD7440}" sibTransId="{A621EC7C-B4A4-4BBA-ADAE-6B4C58110430}"/>
    <dgm:cxn modelId="{E7FE555F-CBFD-46BC-A1A3-E3E29B361DA7}" type="presOf" srcId="{09B1283F-4CBF-48DF-B4DF-22BB235EC961}" destId="{81AA8E41-228B-4CF8-8264-EC85166A3C66}" srcOrd="1" destOrd="0" presId="urn:microsoft.com/office/officeart/2005/8/layout/vProcess5"/>
    <dgm:cxn modelId="{7F413331-6209-4AB9-A489-C826383CDC74}" type="presOf" srcId="{A621EC7C-B4A4-4BBA-ADAE-6B4C58110430}" destId="{FD3BB9BB-80CD-41E2-8004-0AE6156FD911}" srcOrd="0" destOrd="0" presId="urn:microsoft.com/office/officeart/2005/8/layout/vProcess5"/>
    <dgm:cxn modelId="{6E9833C1-1153-4D0A-AF24-3D171CB73860}" type="presOf" srcId="{A6CE0210-222B-447A-BB5B-7590F25E5106}" destId="{F2B44E20-D4D7-4841-B954-57D98787EB52}" srcOrd="0" destOrd="0" presId="urn:microsoft.com/office/officeart/2005/8/layout/vProcess5"/>
    <dgm:cxn modelId="{84DCC6DF-6109-483A-A27A-652C05395343}" type="presOf" srcId="{3BFD0031-4121-4E5B-9CF6-93FE0F1F1AB9}" destId="{185B7484-599A-45E9-8B69-8D37364B443F}" srcOrd="1" destOrd="0" presId="urn:microsoft.com/office/officeart/2005/8/layout/vProcess5"/>
    <dgm:cxn modelId="{EBF173D9-C674-4F9F-A487-403495F795AB}" type="presOf" srcId="{46DC9A2B-7584-4AE5-8951-B4F07FC063D2}" destId="{E4FE1B78-5AAB-47A0-8E78-FEF8786FDF80}" srcOrd="0" destOrd="0" presId="urn:microsoft.com/office/officeart/2005/8/layout/vProcess5"/>
    <dgm:cxn modelId="{8C31445B-2607-427B-AE4B-4394337596E3}" type="presOf" srcId="{46DC9A2B-7584-4AE5-8951-B4F07FC063D2}" destId="{99EB0E7D-C9F5-419F-8A6F-CB2D217FC7E7}" srcOrd="1" destOrd="0" presId="urn:microsoft.com/office/officeart/2005/8/layout/vProcess5"/>
    <dgm:cxn modelId="{081A9623-C1D6-49D7-ADEA-6532B8219FB5}" type="presOf" srcId="{38E3613A-0248-497F-9DF8-5D2DF65264E2}" destId="{49A4AB64-231F-495E-829E-B61E11AD438D}" srcOrd="0" destOrd="0" presId="urn:microsoft.com/office/officeart/2005/8/layout/vProcess5"/>
    <dgm:cxn modelId="{D0E4E47F-E9FC-4F57-A6AB-93650DE59942}" type="presOf" srcId="{EF08B87B-9DD5-435D-882C-4CD8F494A212}" destId="{7B2DED95-8E50-41BD-B845-AD89375455D7}" srcOrd="0" destOrd="0" presId="urn:microsoft.com/office/officeart/2005/8/layout/vProcess5"/>
    <dgm:cxn modelId="{A1712A01-D437-4B23-8BEF-0960A87CDB3D}" type="presParOf" srcId="{7B2DED95-8E50-41BD-B845-AD89375455D7}" destId="{C7145525-435A-4DAB-8FE5-EFFC70E6AEAF}" srcOrd="0" destOrd="0" presId="urn:microsoft.com/office/officeart/2005/8/layout/vProcess5"/>
    <dgm:cxn modelId="{831CCD13-767F-483D-82C5-CDD83E959BCE}" type="presParOf" srcId="{7B2DED95-8E50-41BD-B845-AD89375455D7}" destId="{4A64516F-74BB-4A82-A4B7-E6B399A254C8}" srcOrd="1" destOrd="0" presId="urn:microsoft.com/office/officeart/2005/8/layout/vProcess5"/>
    <dgm:cxn modelId="{EFA83D0E-03E9-4677-994D-F019758D942E}" type="presParOf" srcId="{7B2DED95-8E50-41BD-B845-AD89375455D7}" destId="{FF00B830-CA57-4940-BCD9-19981E783583}" srcOrd="2" destOrd="0" presId="urn:microsoft.com/office/officeart/2005/8/layout/vProcess5"/>
    <dgm:cxn modelId="{B0BE17D4-DE43-4B94-9775-ECCC0822ACED}" type="presParOf" srcId="{7B2DED95-8E50-41BD-B845-AD89375455D7}" destId="{E6A5292F-F77C-4BBB-B212-5B8CE9C3BC23}" srcOrd="3" destOrd="0" presId="urn:microsoft.com/office/officeart/2005/8/layout/vProcess5"/>
    <dgm:cxn modelId="{BAB54662-9B6D-4263-B347-D08B22D508B8}" type="presParOf" srcId="{7B2DED95-8E50-41BD-B845-AD89375455D7}" destId="{F2B44E20-D4D7-4841-B954-57D98787EB52}" srcOrd="4" destOrd="0" presId="urn:microsoft.com/office/officeart/2005/8/layout/vProcess5"/>
    <dgm:cxn modelId="{0FDC1CAE-D1B1-4EB1-932C-41D56B6EFA09}" type="presParOf" srcId="{7B2DED95-8E50-41BD-B845-AD89375455D7}" destId="{E4FE1B78-5AAB-47A0-8E78-FEF8786FDF80}" srcOrd="5" destOrd="0" presId="urn:microsoft.com/office/officeart/2005/8/layout/vProcess5"/>
    <dgm:cxn modelId="{C6F7EA70-F119-49E6-A295-220E2A61A6BD}" type="presParOf" srcId="{7B2DED95-8E50-41BD-B845-AD89375455D7}" destId="{49A4AB64-231F-495E-829E-B61E11AD438D}" srcOrd="6" destOrd="0" presId="urn:microsoft.com/office/officeart/2005/8/layout/vProcess5"/>
    <dgm:cxn modelId="{64B5F8BC-80F9-48D4-8598-B9204E12ABD6}" type="presParOf" srcId="{7B2DED95-8E50-41BD-B845-AD89375455D7}" destId="{BEC7D0C1-2F13-4CD0-9E5C-A63F35936B36}" srcOrd="7" destOrd="0" presId="urn:microsoft.com/office/officeart/2005/8/layout/vProcess5"/>
    <dgm:cxn modelId="{822FF322-C784-44C6-B39E-9F9104689770}" type="presParOf" srcId="{7B2DED95-8E50-41BD-B845-AD89375455D7}" destId="{740C3A58-07FE-4524-9647-F3DCAE291E29}" srcOrd="8" destOrd="0" presId="urn:microsoft.com/office/officeart/2005/8/layout/vProcess5"/>
    <dgm:cxn modelId="{DABF229E-807A-4A6D-A821-A16979E19D82}" type="presParOf" srcId="{7B2DED95-8E50-41BD-B845-AD89375455D7}" destId="{FD3BB9BB-80CD-41E2-8004-0AE6156FD911}" srcOrd="9" destOrd="0" presId="urn:microsoft.com/office/officeart/2005/8/layout/vProcess5"/>
    <dgm:cxn modelId="{B40690CC-BFAC-47CB-8680-B374D8A35096}" type="presParOf" srcId="{7B2DED95-8E50-41BD-B845-AD89375455D7}" destId="{185B7484-599A-45E9-8B69-8D37364B443F}" srcOrd="10" destOrd="0" presId="urn:microsoft.com/office/officeart/2005/8/layout/vProcess5"/>
    <dgm:cxn modelId="{D8149944-775D-4C1F-ABD8-C85BDEB01CF4}" type="presParOf" srcId="{7B2DED95-8E50-41BD-B845-AD89375455D7}" destId="{81AA8E41-228B-4CF8-8264-EC85166A3C66}" srcOrd="11" destOrd="0" presId="urn:microsoft.com/office/officeart/2005/8/layout/vProcess5"/>
    <dgm:cxn modelId="{0FABE633-D729-4550-95C8-26B947D7333B}" type="presParOf" srcId="{7B2DED95-8E50-41BD-B845-AD89375455D7}" destId="{905F6A87-AFFC-4C2E-85BF-F2358AA581E8}" srcOrd="12" destOrd="0" presId="urn:microsoft.com/office/officeart/2005/8/layout/vProcess5"/>
    <dgm:cxn modelId="{792A52B7-57BA-40EF-8872-51127DCCE8FE}" type="presParOf" srcId="{7B2DED95-8E50-41BD-B845-AD89375455D7}" destId="{22934C46-E42C-4AAB-9C3D-0284C9D34C4C}" srcOrd="13" destOrd="0" presId="urn:microsoft.com/office/officeart/2005/8/layout/vProcess5"/>
    <dgm:cxn modelId="{1D2CBEAF-BFC6-46B7-A802-86FF2A98B1F8}" type="presParOf" srcId="{7B2DED95-8E50-41BD-B845-AD89375455D7}" destId="{99EB0E7D-C9F5-419F-8A6F-CB2D217FC7E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A1F8D9-8117-4915-8735-ED06EB2D6F75}">
      <dsp:nvSpPr>
        <dsp:cNvPr id="0" name=""/>
        <dsp:cNvSpPr/>
      </dsp:nvSpPr>
      <dsp:spPr>
        <a:xfrm>
          <a:off x="0" y="0"/>
          <a:ext cx="6583680" cy="1036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Separate Processes for IATI, CRS, FSS</a:t>
          </a:r>
          <a:endParaRPr lang="en-GB" sz="2000" kern="1200" dirty="0"/>
        </a:p>
      </dsp:txBody>
      <dsp:txXfrm>
        <a:off x="0" y="0"/>
        <a:ext cx="5438651" cy="1036224"/>
      </dsp:txXfrm>
    </dsp:sp>
    <dsp:sp modelId="{7D360963-3A20-4206-AA2B-D7BCD92EEB06}">
      <dsp:nvSpPr>
        <dsp:cNvPr id="0" name=""/>
        <dsp:cNvSpPr/>
      </dsp:nvSpPr>
      <dsp:spPr>
        <a:xfrm>
          <a:off x="551383" y="1224629"/>
          <a:ext cx="6583680" cy="1036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June 2015 Steering committee instructed IATI Tech Team to prepare revised methodology </a:t>
          </a:r>
          <a:endParaRPr lang="en-GB" sz="2000" kern="1200" dirty="0"/>
        </a:p>
      </dsp:txBody>
      <dsp:txXfrm>
        <a:off x="551383" y="1224629"/>
        <a:ext cx="5358750" cy="1036224"/>
      </dsp:txXfrm>
    </dsp:sp>
    <dsp:sp modelId="{ACD71D63-29ED-4776-B18B-156BCA963155}">
      <dsp:nvSpPr>
        <dsp:cNvPr id="0" name=""/>
        <dsp:cNvSpPr/>
      </dsp:nvSpPr>
      <dsp:spPr>
        <a:xfrm>
          <a:off x="1094536" y="2449258"/>
          <a:ext cx="6583680" cy="1036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Consultation based on IATI Dashboard Publishing Statistics opened end of October</a:t>
          </a:r>
          <a:endParaRPr lang="en-GB" sz="2000" kern="1200" dirty="0"/>
        </a:p>
      </dsp:txBody>
      <dsp:txXfrm>
        <a:off x="1094536" y="2449258"/>
        <a:ext cx="5366980" cy="1036224"/>
      </dsp:txXfrm>
    </dsp:sp>
    <dsp:sp modelId="{0C562C64-F783-4D8A-989F-5809D8BB3CBE}">
      <dsp:nvSpPr>
        <dsp:cNvPr id="0" name=""/>
        <dsp:cNvSpPr/>
      </dsp:nvSpPr>
      <dsp:spPr>
        <a:xfrm>
          <a:off x="1645920" y="3673887"/>
          <a:ext cx="6583680" cy="1036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Report back to December Steering Committee</a:t>
          </a:r>
          <a:endParaRPr lang="en-GB" sz="2000" kern="1200" dirty="0"/>
        </a:p>
      </dsp:txBody>
      <dsp:txXfrm>
        <a:off x="1645920" y="3673887"/>
        <a:ext cx="5358750" cy="1036224"/>
      </dsp:txXfrm>
    </dsp:sp>
    <dsp:sp modelId="{B8983064-D0F2-415D-9708-30F462677E62}">
      <dsp:nvSpPr>
        <dsp:cNvPr id="0" name=""/>
        <dsp:cNvSpPr/>
      </dsp:nvSpPr>
      <dsp:spPr>
        <a:xfrm>
          <a:off x="5910133" y="793653"/>
          <a:ext cx="673546" cy="673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5910133" y="793653"/>
        <a:ext cx="673546" cy="673546"/>
      </dsp:txXfrm>
    </dsp:sp>
    <dsp:sp modelId="{EB461BCF-391E-429C-9EA5-5955F4366F74}">
      <dsp:nvSpPr>
        <dsp:cNvPr id="0" name=""/>
        <dsp:cNvSpPr/>
      </dsp:nvSpPr>
      <dsp:spPr>
        <a:xfrm>
          <a:off x="6461517" y="2018282"/>
          <a:ext cx="673546" cy="673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461517" y="2018282"/>
        <a:ext cx="673546" cy="673546"/>
      </dsp:txXfrm>
    </dsp:sp>
    <dsp:sp modelId="{61C8BCE7-1B0C-454B-A760-A860408C60B6}">
      <dsp:nvSpPr>
        <dsp:cNvPr id="0" name=""/>
        <dsp:cNvSpPr/>
      </dsp:nvSpPr>
      <dsp:spPr>
        <a:xfrm>
          <a:off x="7004670" y="3242912"/>
          <a:ext cx="673546" cy="673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7004670" y="3242912"/>
        <a:ext cx="673546" cy="6735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A272B7-BF22-49F9-807C-80E44820F8AD}">
      <dsp:nvSpPr>
        <dsp:cNvPr id="0" name=""/>
        <dsp:cNvSpPr/>
      </dsp:nvSpPr>
      <dsp:spPr>
        <a:xfrm>
          <a:off x="0" y="400353"/>
          <a:ext cx="8229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Timely, Forward-looking, Comprehensive + Coverage</a:t>
          </a:r>
          <a:endParaRPr lang="en-GB" sz="1400" kern="1200" dirty="0"/>
        </a:p>
      </dsp:txBody>
      <dsp:txXfrm>
        <a:off x="0" y="400353"/>
        <a:ext cx="8229600" cy="584325"/>
      </dsp:txXfrm>
    </dsp:sp>
    <dsp:sp modelId="{7492AE9E-8AC6-4FBC-BB22-D518CE30DEA6}">
      <dsp:nvSpPr>
        <dsp:cNvPr id="0" name=""/>
        <dsp:cNvSpPr/>
      </dsp:nvSpPr>
      <dsp:spPr>
        <a:xfrm>
          <a:off x="431280" y="72354"/>
          <a:ext cx="6192601" cy="55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Busan-based architecture remains unchanged</a:t>
          </a:r>
          <a:endParaRPr lang="en-GB" sz="2000" b="1" kern="1200" dirty="0"/>
        </a:p>
      </dsp:txBody>
      <dsp:txXfrm>
        <a:off x="431280" y="72354"/>
        <a:ext cx="6192601" cy="557295"/>
      </dsp:txXfrm>
    </dsp:sp>
    <dsp:sp modelId="{00E2A131-2C66-49A3-B17E-FA0A475B6490}">
      <dsp:nvSpPr>
        <dsp:cNvPr id="0" name=""/>
        <dsp:cNvSpPr/>
      </dsp:nvSpPr>
      <dsp:spPr>
        <a:xfrm>
          <a:off x="0" y="1266918"/>
          <a:ext cx="8229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Improvement of Frequency calculation</a:t>
          </a:r>
          <a:endParaRPr lang="en-GB" sz="1400" kern="1200" dirty="0"/>
        </a:p>
      </dsp:txBody>
      <dsp:txXfrm>
        <a:off x="0" y="1266918"/>
        <a:ext cx="8229600" cy="584325"/>
      </dsp:txXfrm>
    </dsp:sp>
    <dsp:sp modelId="{96879391-5767-42D8-9539-44EF64D7B02D}">
      <dsp:nvSpPr>
        <dsp:cNvPr id="0" name=""/>
        <dsp:cNvSpPr/>
      </dsp:nvSpPr>
      <dsp:spPr>
        <a:xfrm>
          <a:off x="411480" y="1060278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Timeliness</a:t>
          </a:r>
          <a:endParaRPr lang="en-GB" sz="1400" kern="1200" dirty="0"/>
        </a:p>
      </dsp:txBody>
      <dsp:txXfrm>
        <a:off x="411480" y="1060278"/>
        <a:ext cx="5760720" cy="413280"/>
      </dsp:txXfrm>
    </dsp:sp>
    <dsp:sp modelId="{CD9AF4F9-0039-4AAD-B4DD-4E31B69CD8C4}">
      <dsp:nvSpPr>
        <dsp:cNvPr id="0" name=""/>
        <dsp:cNvSpPr/>
      </dsp:nvSpPr>
      <dsp:spPr>
        <a:xfrm>
          <a:off x="0" y="2133483"/>
          <a:ext cx="8229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Calculations based on count of current activities with budgets</a:t>
          </a:r>
        </a:p>
      </dsp:txBody>
      <dsp:txXfrm>
        <a:off x="0" y="2133483"/>
        <a:ext cx="8229600" cy="584325"/>
      </dsp:txXfrm>
    </dsp:sp>
    <dsp:sp modelId="{663B4E5C-6B27-4266-8021-35F351B84358}">
      <dsp:nvSpPr>
        <dsp:cNvPr id="0" name=""/>
        <dsp:cNvSpPr/>
      </dsp:nvSpPr>
      <dsp:spPr>
        <a:xfrm>
          <a:off x="411480" y="1926843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Forward-looking</a:t>
          </a:r>
        </a:p>
      </dsp:txBody>
      <dsp:txXfrm>
        <a:off x="411480" y="1926843"/>
        <a:ext cx="5760720" cy="413280"/>
      </dsp:txXfrm>
    </dsp:sp>
    <dsp:sp modelId="{C34F4EEF-D5B3-4DD6-BCDA-2D4B9E5AB038}">
      <dsp:nvSpPr>
        <dsp:cNvPr id="0" name=""/>
        <dsp:cNvSpPr/>
      </dsp:nvSpPr>
      <dsp:spPr>
        <a:xfrm>
          <a:off x="0" y="3000048"/>
          <a:ext cx="822960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Review of elements to inspect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Double weighting of core fields</a:t>
          </a:r>
        </a:p>
      </dsp:txBody>
      <dsp:txXfrm>
        <a:off x="0" y="3000048"/>
        <a:ext cx="8229600" cy="793800"/>
      </dsp:txXfrm>
    </dsp:sp>
    <dsp:sp modelId="{380E969F-CABF-4DA3-9033-8A95D3B06EB0}">
      <dsp:nvSpPr>
        <dsp:cNvPr id="0" name=""/>
        <dsp:cNvSpPr/>
      </dsp:nvSpPr>
      <dsp:spPr>
        <a:xfrm>
          <a:off x="411480" y="2793408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Comprehensiveness</a:t>
          </a:r>
        </a:p>
      </dsp:txBody>
      <dsp:txXfrm>
        <a:off x="411480" y="2793408"/>
        <a:ext cx="5760720" cy="413280"/>
      </dsp:txXfrm>
    </dsp:sp>
    <dsp:sp modelId="{04E92E74-228A-4163-A611-972BC433DA01}">
      <dsp:nvSpPr>
        <dsp:cNvPr id="0" name=""/>
        <dsp:cNvSpPr/>
      </dsp:nvSpPr>
      <dsp:spPr>
        <a:xfrm>
          <a:off x="0" y="4076088"/>
          <a:ext cx="8229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Review of comparative data for all publishers other than bilateral DAC reporters</a:t>
          </a:r>
        </a:p>
      </dsp:txBody>
      <dsp:txXfrm>
        <a:off x="0" y="4076088"/>
        <a:ext cx="8229600" cy="584325"/>
      </dsp:txXfrm>
    </dsp:sp>
    <dsp:sp modelId="{7717951D-CBC9-40AE-8AEF-6EF4F6B140A6}">
      <dsp:nvSpPr>
        <dsp:cNvPr id="0" name=""/>
        <dsp:cNvSpPr/>
      </dsp:nvSpPr>
      <dsp:spPr>
        <a:xfrm>
          <a:off x="411480" y="3869448"/>
          <a:ext cx="5760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Coverage</a:t>
          </a:r>
        </a:p>
      </dsp:txBody>
      <dsp:txXfrm>
        <a:off x="411480" y="3869448"/>
        <a:ext cx="5760720" cy="413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69DA5F-5FE6-480C-9B11-0618CD824319}">
      <dsp:nvSpPr>
        <dsp:cNvPr id="0" name=""/>
        <dsp:cNvSpPr/>
      </dsp:nvSpPr>
      <dsp:spPr>
        <a:xfrm>
          <a:off x="0" y="0"/>
          <a:ext cx="6995160" cy="1413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IATI Secretariat 100% committed to developing a quality of content dimension</a:t>
          </a:r>
          <a:endParaRPr lang="en-GB" sz="2800" kern="1200" dirty="0"/>
        </a:p>
      </dsp:txBody>
      <dsp:txXfrm>
        <a:off x="0" y="0"/>
        <a:ext cx="5553159" cy="1413033"/>
      </dsp:txXfrm>
    </dsp:sp>
    <dsp:sp modelId="{72DCF472-BCC7-454B-89A8-919F7BBCD0D3}">
      <dsp:nvSpPr>
        <dsp:cNvPr id="0" name=""/>
        <dsp:cNvSpPr/>
      </dsp:nvSpPr>
      <dsp:spPr>
        <a:xfrm>
          <a:off x="617219" y="1648539"/>
          <a:ext cx="6995160" cy="1413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Developing a machine-based assessment is difficult</a:t>
          </a:r>
          <a:endParaRPr lang="en-GB" sz="2800" kern="1200" dirty="0"/>
        </a:p>
      </dsp:txBody>
      <dsp:txXfrm>
        <a:off x="617219" y="1648539"/>
        <a:ext cx="5459468" cy="1413033"/>
      </dsp:txXfrm>
    </dsp:sp>
    <dsp:sp modelId="{41F3760F-42EC-4404-BD49-0C0FB29B497F}">
      <dsp:nvSpPr>
        <dsp:cNvPr id="0" name=""/>
        <dsp:cNvSpPr/>
      </dsp:nvSpPr>
      <dsp:spPr>
        <a:xfrm>
          <a:off x="1234439" y="3297078"/>
          <a:ext cx="6995160" cy="1413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This is a 2016 priority for Tech Team and TAG</a:t>
          </a:r>
          <a:endParaRPr lang="en-GB" sz="2800" kern="1200" dirty="0"/>
        </a:p>
      </dsp:txBody>
      <dsp:txXfrm>
        <a:off x="1234439" y="3297078"/>
        <a:ext cx="5459468" cy="1413033"/>
      </dsp:txXfrm>
    </dsp:sp>
    <dsp:sp modelId="{57E4794C-9C2C-4927-AE3E-7FB02B402D46}">
      <dsp:nvSpPr>
        <dsp:cNvPr id="0" name=""/>
        <dsp:cNvSpPr/>
      </dsp:nvSpPr>
      <dsp:spPr>
        <a:xfrm>
          <a:off x="6076688" y="1071550"/>
          <a:ext cx="918471" cy="9184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076688" y="1071550"/>
        <a:ext cx="918471" cy="918471"/>
      </dsp:txXfrm>
    </dsp:sp>
    <dsp:sp modelId="{8D4A3FCC-9D52-4D16-B29D-16DCE92253B7}">
      <dsp:nvSpPr>
        <dsp:cNvPr id="0" name=""/>
        <dsp:cNvSpPr/>
      </dsp:nvSpPr>
      <dsp:spPr>
        <a:xfrm>
          <a:off x="6693908" y="2710669"/>
          <a:ext cx="918471" cy="9184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693908" y="2710669"/>
        <a:ext cx="918471" cy="9184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8E2262-F766-4088-81F3-9FD7C6AC71A1}">
      <dsp:nvSpPr>
        <dsp:cNvPr id="0" name=""/>
        <dsp:cNvSpPr/>
      </dsp:nvSpPr>
      <dsp:spPr>
        <a:xfrm>
          <a:off x="0" y="0"/>
          <a:ext cx="6583680" cy="1036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All IATI Publishers are assessed</a:t>
          </a:r>
          <a:endParaRPr lang="en-GB" sz="2800" kern="1200" dirty="0"/>
        </a:p>
      </dsp:txBody>
      <dsp:txXfrm>
        <a:off x="0" y="0"/>
        <a:ext cx="5438651" cy="1036224"/>
      </dsp:txXfrm>
    </dsp:sp>
    <dsp:sp modelId="{17700726-C6F3-48D7-B94D-2BD61B78E2B0}">
      <dsp:nvSpPr>
        <dsp:cNvPr id="0" name=""/>
        <dsp:cNvSpPr/>
      </dsp:nvSpPr>
      <dsp:spPr>
        <a:xfrm>
          <a:off x="551383" y="1224629"/>
          <a:ext cx="6583680" cy="1036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Assessment is run nightly</a:t>
          </a:r>
          <a:endParaRPr lang="en-GB" sz="2800" kern="1200" dirty="0"/>
        </a:p>
      </dsp:txBody>
      <dsp:txXfrm>
        <a:off x="551383" y="1224629"/>
        <a:ext cx="5358750" cy="1036224"/>
      </dsp:txXfrm>
    </dsp:sp>
    <dsp:sp modelId="{5AFD3B70-3C5B-40D8-9CED-93614919CF97}">
      <dsp:nvSpPr>
        <dsp:cNvPr id="0" name=""/>
        <dsp:cNvSpPr/>
      </dsp:nvSpPr>
      <dsp:spPr>
        <a:xfrm>
          <a:off x="1094536" y="2449258"/>
          <a:ext cx="6583680" cy="1036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Assessment is based 100% on machine logic</a:t>
          </a:r>
          <a:endParaRPr lang="en-GB" sz="2800" kern="1200" dirty="0"/>
        </a:p>
      </dsp:txBody>
      <dsp:txXfrm>
        <a:off x="1094536" y="2449258"/>
        <a:ext cx="5366980" cy="1036224"/>
      </dsp:txXfrm>
    </dsp:sp>
    <dsp:sp modelId="{D568979C-B7BD-4764-8942-E49EBEE606E8}">
      <dsp:nvSpPr>
        <dsp:cNvPr id="0" name=""/>
        <dsp:cNvSpPr/>
      </dsp:nvSpPr>
      <dsp:spPr>
        <a:xfrm>
          <a:off x="1645920" y="3673887"/>
          <a:ext cx="6583680" cy="10362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Indicator will store history and track progress over time</a:t>
          </a:r>
          <a:endParaRPr lang="en-GB" sz="2800" kern="1200" dirty="0"/>
        </a:p>
      </dsp:txBody>
      <dsp:txXfrm>
        <a:off x="1645920" y="3673887"/>
        <a:ext cx="5358750" cy="1036224"/>
      </dsp:txXfrm>
    </dsp:sp>
    <dsp:sp modelId="{61CA660E-4279-45F2-B30A-15E57D0CA89A}">
      <dsp:nvSpPr>
        <dsp:cNvPr id="0" name=""/>
        <dsp:cNvSpPr/>
      </dsp:nvSpPr>
      <dsp:spPr>
        <a:xfrm>
          <a:off x="5910133" y="793653"/>
          <a:ext cx="673546" cy="673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5910133" y="793653"/>
        <a:ext cx="673546" cy="673546"/>
      </dsp:txXfrm>
    </dsp:sp>
    <dsp:sp modelId="{CE8BB604-6A06-49DD-9019-9C9F353F6C0E}">
      <dsp:nvSpPr>
        <dsp:cNvPr id="0" name=""/>
        <dsp:cNvSpPr/>
      </dsp:nvSpPr>
      <dsp:spPr>
        <a:xfrm>
          <a:off x="6461517" y="2018282"/>
          <a:ext cx="673546" cy="673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461517" y="2018282"/>
        <a:ext cx="673546" cy="673546"/>
      </dsp:txXfrm>
    </dsp:sp>
    <dsp:sp modelId="{1D2CB56D-B03F-43A2-9824-02A490FCEE64}">
      <dsp:nvSpPr>
        <dsp:cNvPr id="0" name=""/>
        <dsp:cNvSpPr/>
      </dsp:nvSpPr>
      <dsp:spPr>
        <a:xfrm>
          <a:off x="7004670" y="3242912"/>
          <a:ext cx="673546" cy="673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7004670" y="3242912"/>
        <a:ext cx="673546" cy="6735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359EA-2FB9-4E0E-AA1C-D0995BF6B242}">
      <dsp:nvSpPr>
        <dsp:cNvPr id="0" name=""/>
        <dsp:cNvSpPr/>
      </dsp:nvSpPr>
      <dsp:spPr>
        <a:xfrm>
          <a:off x="1466741" y="2206973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Publishing Statistics</a:t>
          </a:r>
          <a:endParaRPr lang="en-GB" sz="1100" kern="1200" dirty="0"/>
        </a:p>
      </dsp:txBody>
      <dsp:txXfrm>
        <a:off x="1466741" y="2206973"/>
        <a:ext cx="1393714" cy="696857"/>
      </dsp:txXfrm>
    </dsp:sp>
    <dsp:sp modelId="{893C7D5B-8179-4725-B762-0BFAA6A0DEEB}">
      <dsp:nvSpPr>
        <dsp:cNvPr id="0" name=""/>
        <dsp:cNvSpPr/>
      </dsp:nvSpPr>
      <dsp:spPr>
        <a:xfrm rot="17230830">
          <a:off x="2195533" y="1640527"/>
          <a:ext cx="188733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87333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7230830">
        <a:off x="3092016" y="1606659"/>
        <a:ext cx="94366" cy="94366"/>
      </dsp:txXfrm>
    </dsp:sp>
    <dsp:sp modelId="{E3CD4B84-00B7-4E7A-9DA4-BBE42D423319}">
      <dsp:nvSpPr>
        <dsp:cNvPr id="0" name=""/>
        <dsp:cNvSpPr/>
      </dsp:nvSpPr>
      <dsp:spPr>
        <a:xfrm>
          <a:off x="3417942" y="403855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Timeliness</a:t>
          </a:r>
          <a:endParaRPr lang="en-GB" sz="1100" kern="1200" dirty="0"/>
        </a:p>
      </dsp:txBody>
      <dsp:txXfrm>
        <a:off x="3417942" y="403855"/>
        <a:ext cx="1393714" cy="696857"/>
      </dsp:txXfrm>
    </dsp:sp>
    <dsp:sp modelId="{A9ED2F39-D7AB-46F0-8381-01E2A7C6F059}">
      <dsp:nvSpPr>
        <dsp:cNvPr id="0" name=""/>
        <dsp:cNvSpPr/>
      </dsp:nvSpPr>
      <dsp:spPr>
        <a:xfrm rot="19457599">
          <a:off x="4747127" y="538622"/>
          <a:ext cx="68654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86546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457599">
        <a:off x="5073236" y="534773"/>
        <a:ext cx="34327" cy="34327"/>
      </dsp:txXfrm>
    </dsp:sp>
    <dsp:sp modelId="{BF1F961E-46B4-4E3B-94BB-54978763810C}">
      <dsp:nvSpPr>
        <dsp:cNvPr id="0" name=""/>
        <dsp:cNvSpPr/>
      </dsp:nvSpPr>
      <dsp:spPr>
        <a:xfrm>
          <a:off x="5369143" y="3162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Frequency</a:t>
          </a:r>
          <a:endParaRPr lang="en-GB" sz="1100" kern="1200" dirty="0"/>
        </a:p>
      </dsp:txBody>
      <dsp:txXfrm>
        <a:off x="5369143" y="3162"/>
        <a:ext cx="1393714" cy="696857"/>
      </dsp:txXfrm>
    </dsp:sp>
    <dsp:sp modelId="{42D6F40B-7817-46BA-A5BC-75CF8D4C5772}">
      <dsp:nvSpPr>
        <dsp:cNvPr id="0" name=""/>
        <dsp:cNvSpPr/>
      </dsp:nvSpPr>
      <dsp:spPr>
        <a:xfrm rot="2142401">
          <a:off x="4747127" y="939315"/>
          <a:ext cx="68654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86546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42401">
        <a:off x="5073236" y="935466"/>
        <a:ext cx="34327" cy="34327"/>
      </dsp:txXfrm>
    </dsp:sp>
    <dsp:sp modelId="{13F564DB-BFB4-4DD0-8EA4-DEC6CB904BA9}">
      <dsp:nvSpPr>
        <dsp:cNvPr id="0" name=""/>
        <dsp:cNvSpPr/>
      </dsp:nvSpPr>
      <dsp:spPr>
        <a:xfrm>
          <a:off x="5369143" y="804548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Time Lag</a:t>
          </a:r>
          <a:endParaRPr lang="en-GB" sz="1100" kern="1200" dirty="0"/>
        </a:p>
      </dsp:txBody>
      <dsp:txXfrm>
        <a:off x="5369143" y="804548"/>
        <a:ext cx="1393714" cy="696857"/>
      </dsp:txXfrm>
    </dsp:sp>
    <dsp:sp modelId="{919210B3-8D3B-4BD3-A017-D5F242763E98}">
      <dsp:nvSpPr>
        <dsp:cNvPr id="0" name=""/>
        <dsp:cNvSpPr/>
      </dsp:nvSpPr>
      <dsp:spPr>
        <a:xfrm rot="17945813">
          <a:off x="2565994" y="2041220"/>
          <a:ext cx="114641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6411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7945813">
        <a:off x="3110539" y="2025875"/>
        <a:ext cx="57320" cy="57320"/>
      </dsp:txXfrm>
    </dsp:sp>
    <dsp:sp modelId="{99174998-8799-4F8D-8E67-8DDB216CE961}">
      <dsp:nvSpPr>
        <dsp:cNvPr id="0" name=""/>
        <dsp:cNvSpPr/>
      </dsp:nvSpPr>
      <dsp:spPr>
        <a:xfrm>
          <a:off x="3417942" y="1205241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Forward Looking</a:t>
          </a:r>
          <a:endParaRPr lang="en-GB" sz="1100" kern="1200" dirty="0"/>
        </a:p>
      </dsp:txBody>
      <dsp:txXfrm>
        <a:off x="3417942" y="1205241"/>
        <a:ext cx="1393714" cy="696857"/>
      </dsp:txXfrm>
    </dsp:sp>
    <dsp:sp modelId="{9375F183-ABF5-46F8-B223-BC62D03B989F}">
      <dsp:nvSpPr>
        <dsp:cNvPr id="0" name=""/>
        <dsp:cNvSpPr/>
      </dsp:nvSpPr>
      <dsp:spPr>
        <a:xfrm rot="1186030">
          <a:off x="2843003" y="2642260"/>
          <a:ext cx="59239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92392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186030">
        <a:off x="3124389" y="2640765"/>
        <a:ext cx="29619" cy="29619"/>
      </dsp:txXfrm>
    </dsp:sp>
    <dsp:sp modelId="{0789FB06-652F-45AE-B69B-954BD5AA190C}">
      <dsp:nvSpPr>
        <dsp:cNvPr id="0" name=""/>
        <dsp:cNvSpPr/>
      </dsp:nvSpPr>
      <dsp:spPr>
        <a:xfrm>
          <a:off x="3417942" y="2407320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Comprehensiveness</a:t>
          </a:r>
          <a:endParaRPr lang="en-GB" sz="1100" kern="1200" dirty="0"/>
        </a:p>
      </dsp:txBody>
      <dsp:txXfrm>
        <a:off x="3417942" y="2407320"/>
        <a:ext cx="1393714" cy="696857"/>
      </dsp:txXfrm>
    </dsp:sp>
    <dsp:sp modelId="{284EE9BF-1394-40AD-8097-8871E37195DC}">
      <dsp:nvSpPr>
        <dsp:cNvPr id="0" name=""/>
        <dsp:cNvSpPr/>
      </dsp:nvSpPr>
      <dsp:spPr>
        <a:xfrm rot="18289469">
          <a:off x="4602289" y="2341740"/>
          <a:ext cx="97622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222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5065994" y="2330650"/>
        <a:ext cx="48811" cy="48811"/>
      </dsp:txXfrm>
    </dsp:sp>
    <dsp:sp modelId="{A1C8BBA4-F341-41E8-B92F-A756122BD965}">
      <dsp:nvSpPr>
        <dsp:cNvPr id="0" name=""/>
        <dsp:cNvSpPr/>
      </dsp:nvSpPr>
      <dsp:spPr>
        <a:xfrm>
          <a:off x="5369143" y="1605934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Core</a:t>
          </a:r>
          <a:endParaRPr lang="en-GB" sz="1100" kern="1200" dirty="0"/>
        </a:p>
      </dsp:txBody>
      <dsp:txXfrm>
        <a:off x="5369143" y="1605934"/>
        <a:ext cx="1393714" cy="696857"/>
      </dsp:txXfrm>
    </dsp:sp>
    <dsp:sp modelId="{44EB3FC6-0AB4-4E9C-87B6-B82A82E70E5E}">
      <dsp:nvSpPr>
        <dsp:cNvPr id="0" name=""/>
        <dsp:cNvSpPr/>
      </dsp:nvSpPr>
      <dsp:spPr>
        <a:xfrm>
          <a:off x="4811657" y="2742433"/>
          <a:ext cx="5574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57485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076463" y="2741811"/>
        <a:ext cx="27874" cy="27874"/>
      </dsp:txXfrm>
    </dsp:sp>
    <dsp:sp modelId="{9C1BCC2B-9C8C-406D-8649-61FD49710673}">
      <dsp:nvSpPr>
        <dsp:cNvPr id="0" name=""/>
        <dsp:cNvSpPr/>
      </dsp:nvSpPr>
      <dsp:spPr>
        <a:xfrm>
          <a:off x="5369143" y="2407320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Financials</a:t>
          </a:r>
          <a:endParaRPr lang="en-GB" sz="1100" kern="1200" dirty="0"/>
        </a:p>
      </dsp:txBody>
      <dsp:txXfrm>
        <a:off x="5369143" y="2407320"/>
        <a:ext cx="1393714" cy="696857"/>
      </dsp:txXfrm>
    </dsp:sp>
    <dsp:sp modelId="{6B8F5147-E1BB-4B4D-A7DD-1932EB0E4C1D}">
      <dsp:nvSpPr>
        <dsp:cNvPr id="0" name=""/>
        <dsp:cNvSpPr/>
      </dsp:nvSpPr>
      <dsp:spPr>
        <a:xfrm rot="3310531">
          <a:off x="4602289" y="3143126"/>
          <a:ext cx="97622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76222" y="133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310531">
        <a:off x="5065994" y="3132036"/>
        <a:ext cx="48811" cy="48811"/>
      </dsp:txXfrm>
    </dsp:sp>
    <dsp:sp modelId="{DA70D012-C6E9-49E5-848C-A14E965BBF3C}">
      <dsp:nvSpPr>
        <dsp:cNvPr id="0" name=""/>
        <dsp:cNvSpPr/>
      </dsp:nvSpPr>
      <dsp:spPr>
        <a:xfrm>
          <a:off x="5369143" y="3208706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Value Added</a:t>
          </a:r>
          <a:endParaRPr lang="en-GB" sz="1100" kern="1200" dirty="0"/>
        </a:p>
      </dsp:txBody>
      <dsp:txXfrm>
        <a:off x="5369143" y="3208706"/>
        <a:ext cx="1393714" cy="696857"/>
      </dsp:txXfrm>
    </dsp:sp>
    <dsp:sp modelId="{B419AD43-4BC2-4FF8-8870-A36CF8C4CD2E}">
      <dsp:nvSpPr>
        <dsp:cNvPr id="0" name=""/>
        <dsp:cNvSpPr/>
      </dsp:nvSpPr>
      <dsp:spPr>
        <a:xfrm rot="3654187">
          <a:off x="2565994" y="3042953"/>
          <a:ext cx="114641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6411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654187">
        <a:off x="3110539" y="3027608"/>
        <a:ext cx="57320" cy="57320"/>
      </dsp:txXfrm>
    </dsp:sp>
    <dsp:sp modelId="{C5EE6B60-4314-4B2A-BF25-8ED5BC863FEB}">
      <dsp:nvSpPr>
        <dsp:cNvPr id="0" name=""/>
        <dsp:cNvSpPr/>
      </dsp:nvSpPr>
      <dsp:spPr>
        <a:xfrm>
          <a:off x="3417942" y="3208706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Coverage</a:t>
          </a:r>
          <a:endParaRPr lang="en-GB" sz="1100" kern="1200" dirty="0"/>
        </a:p>
      </dsp:txBody>
      <dsp:txXfrm>
        <a:off x="3417942" y="3208706"/>
        <a:ext cx="1393714" cy="696857"/>
      </dsp:txXfrm>
    </dsp:sp>
    <dsp:sp modelId="{40AE7F5C-BAE5-4D22-BB5F-889E1D3FDFD9}">
      <dsp:nvSpPr>
        <dsp:cNvPr id="0" name=""/>
        <dsp:cNvSpPr/>
      </dsp:nvSpPr>
      <dsp:spPr>
        <a:xfrm rot="4369170">
          <a:off x="2195533" y="3443646"/>
          <a:ext cx="188733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87333" y="1331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4369170">
        <a:off x="3092016" y="3409778"/>
        <a:ext cx="94366" cy="94366"/>
      </dsp:txXfrm>
    </dsp:sp>
    <dsp:sp modelId="{AF893BF1-8AAA-432C-9CE0-0129EE70B8DA}">
      <dsp:nvSpPr>
        <dsp:cNvPr id="0" name=""/>
        <dsp:cNvSpPr/>
      </dsp:nvSpPr>
      <dsp:spPr>
        <a:xfrm>
          <a:off x="3417942" y="4010092"/>
          <a:ext cx="1393714" cy="696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Indicator</a:t>
          </a:r>
          <a:endParaRPr lang="en-GB" sz="1100" kern="1200" dirty="0"/>
        </a:p>
      </dsp:txBody>
      <dsp:txXfrm>
        <a:off x="3417942" y="4010092"/>
        <a:ext cx="1393714" cy="6968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64516F-74BB-4A82-A4B7-E6B399A254C8}">
      <dsp:nvSpPr>
        <dsp:cNvPr id="0" name=""/>
        <dsp:cNvSpPr/>
      </dsp:nvSpPr>
      <dsp:spPr>
        <a:xfrm>
          <a:off x="0" y="0"/>
          <a:ext cx="6336792" cy="847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Today: Agree in principle</a:t>
          </a:r>
          <a:endParaRPr lang="en-GB" sz="1900" kern="1200" dirty="0"/>
        </a:p>
      </dsp:txBody>
      <dsp:txXfrm>
        <a:off x="0" y="0"/>
        <a:ext cx="5372396" cy="847820"/>
      </dsp:txXfrm>
    </dsp:sp>
    <dsp:sp modelId="{FF00B830-CA57-4940-BCD9-19981E783583}">
      <dsp:nvSpPr>
        <dsp:cNvPr id="0" name=""/>
        <dsp:cNvSpPr/>
      </dsp:nvSpPr>
      <dsp:spPr>
        <a:xfrm>
          <a:off x="473202" y="965572"/>
          <a:ext cx="6336792" cy="847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February: Complete detailed work and consult on Coverage and outstanding methodology</a:t>
          </a:r>
          <a:endParaRPr lang="en-GB" sz="1900" kern="1200" dirty="0"/>
        </a:p>
      </dsp:txBody>
      <dsp:txXfrm>
        <a:off x="473202" y="965572"/>
        <a:ext cx="5312506" cy="847820"/>
      </dsp:txXfrm>
    </dsp:sp>
    <dsp:sp modelId="{E6A5292F-F77C-4BBB-B212-5B8CE9C3BC23}">
      <dsp:nvSpPr>
        <dsp:cNvPr id="0" name=""/>
        <dsp:cNvSpPr/>
      </dsp:nvSpPr>
      <dsp:spPr>
        <a:xfrm>
          <a:off x="946404" y="1931145"/>
          <a:ext cx="6336792" cy="847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March: Submit data to GPEDC</a:t>
          </a:r>
          <a:endParaRPr lang="en-GB" sz="1900" kern="1200" dirty="0"/>
        </a:p>
      </dsp:txBody>
      <dsp:txXfrm>
        <a:off x="946404" y="1931145"/>
        <a:ext cx="5312506" cy="847820"/>
      </dsp:txXfrm>
    </dsp:sp>
    <dsp:sp modelId="{F2B44E20-D4D7-4841-B954-57D98787EB52}">
      <dsp:nvSpPr>
        <dsp:cNvPr id="0" name=""/>
        <dsp:cNvSpPr/>
      </dsp:nvSpPr>
      <dsp:spPr>
        <a:xfrm>
          <a:off x="1419605" y="2896718"/>
          <a:ext cx="6336792" cy="847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TAG: Review and Refine </a:t>
          </a:r>
          <a:endParaRPr lang="en-GB" sz="1900" kern="1200" dirty="0"/>
        </a:p>
      </dsp:txBody>
      <dsp:txXfrm>
        <a:off x="1419605" y="2896718"/>
        <a:ext cx="5312506" cy="847820"/>
      </dsp:txXfrm>
    </dsp:sp>
    <dsp:sp modelId="{E4FE1B78-5AAB-47A0-8E78-FEF8786FDF80}">
      <dsp:nvSpPr>
        <dsp:cNvPr id="0" name=""/>
        <dsp:cNvSpPr/>
      </dsp:nvSpPr>
      <dsp:spPr>
        <a:xfrm>
          <a:off x="1892808" y="3862291"/>
          <a:ext cx="6336792" cy="847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TAG: Discuss Quality Dimension</a:t>
          </a:r>
          <a:endParaRPr lang="en-GB" sz="1900" kern="1200" dirty="0"/>
        </a:p>
      </dsp:txBody>
      <dsp:txXfrm>
        <a:off x="1892808" y="3862291"/>
        <a:ext cx="5312506" cy="847820"/>
      </dsp:txXfrm>
    </dsp:sp>
    <dsp:sp modelId="{49A4AB64-231F-495E-829E-B61E11AD438D}">
      <dsp:nvSpPr>
        <dsp:cNvPr id="0" name=""/>
        <dsp:cNvSpPr/>
      </dsp:nvSpPr>
      <dsp:spPr>
        <a:xfrm>
          <a:off x="5785708" y="619379"/>
          <a:ext cx="551083" cy="551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5785708" y="619379"/>
        <a:ext cx="551083" cy="551083"/>
      </dsp:txXfrm>
    </dsp:sp>
    <dsp:sp modelId="{BEC7D0C1-2F13-4CD0-9E5C-A63F35936B36}">
      <dsp:nvSpPr>
        <dsp:cNvPr id="0" name=""/>
        <dsp:cNvSpPr/>
      </dsp:nvSpPr>
      <dsp:spPr>
        <a:xfrm>
          <a:off x="6258910" y="1584952"/>
          <a:ext cx="551083" cy="551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6258910" y="1584952"/>
        <a:ext cx="551083" cy="551083"/>
      </dsp:txXfrm>
    </dsp:sp>
    <dsp:sp modelId="{740C3A58-07FE-4524-9647-F3DCAE291E29}">
      <dsp:nvSpPr>
        <dsp:cNvPr id="0" name=""/>
        <dsp:cNvSpPr/>
      </dsp:nvSpPr>
      <dsp:spPr>
        <a:xfrm>
          <a:off x="6732112" y="2536395"/>
          <a:ext cx="551083" cy="551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6732112" y="2536395"/>
        <a:ext cx="551083" cy="551083"/>
      </dsp:txXfrm>
    </dsp:sp>
    <dsp:sp modelId="{FD3BB9BB-80CD-41E2-8004-0AE6156FD911}">
      <dsp:nvSpPr>
        <dsp:cNvPr id="0" name=""/>
        <dsp:cNvSpPr/>
      </dsp:nvSpPr>
      <dsp:spPr>
        <a:xfrm>
          <a:off x="7205314" y="3511388"/>
          <a:ext cx="551083" cy="55108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/>
        </a:p>
      </dsp:txBody>
      <dsp:txXfrm>
        <a:off x="7205314" y="3511388"/>
        <a:ext cx="551083" cy="55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1CAC69-9813-481E-A3DB-B91DCDF57042}" type="datetimeFigureOut">
              <a:rPr lang="en-GB"/>
              <a:pPr>
                <a:defRPr/>
              </a:pPr>
              <a:t>08/12/2015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0BFF38-4B32-4754-B93E-10EE8A5FC6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052873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fld id="{1B90DDF1-608D-46AE-BED9-D050450616E2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10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NB Spend Ratio</a:t>
            </a:r>
            <a:r>
              <a:rPr lang="en-GB" baseline="0" dirty="0" smtClean="0"/>
              <a:t> vs Coverage</a:t>
            </a:r>
          </a:p>
          <a:p>
            <a:endParaRPr lang="en-GB" baseline="0" dirty="0" smtClean="0"/>
          </a:p>
          <a:p>
            <a:r>
              <a:rPr lang="en-GB" baseline="0" dirty="0" smtClean="0"/>
              <a:t>Round up Ratio Quintile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BFF38-4B32-4754-B93E-10EE8A5FC641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\\crp.unops.local\files\UserHome\daeunl\Desktop\IATI powerpoint\IATI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608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2510805"/>
            <a:ext cx="7772400" cy="1224136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6400800" cy="15841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4BC2-5DFB-4EDC-BEB8-0BDE618E462D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65C3-0085-4ED2-858E-89581DF61E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4922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18CD-2A4C-4205-84AE-AAD17A29682F}" type="datetimeFigureOut">
              <a:rPr lang="en-US"/>
              <a:pPr>
                <a:defRPr/>
              </a:pPr>
              <a:t>12/8/2015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2E23-31A1-4475-B68B-8860CBD871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6733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D8BA-2A73-4B54-816A-12E44AE1AE6C}" type="datetimeFigureOut">
              <a:rPr lang="en-US"/>
              <a:pPr>
                <a:defRPr/>
              </a:pPr>
              <a:t>12/8/2015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5469-5617-475E-9B7D-A99AE9AE8B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0246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20"/>
          </a:xfrm>
          <a:noFill/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5DE6-6339-4534-95E0-4146D4BCE953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2DDC-E2B9-4CD2-A4A0-27CD16614B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2047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0490-FFE0-4E2E-82B3-DC728C5A9BE2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F66B-3F65-4868-AF74-4044C9C099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03192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D1A3-9179-47F9-B544-6F133DB4284D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28CC-50F1-4E05-A99E-068AF7A3B7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58556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59774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83" y="1916832"/>
            <a:ext cx="4041205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268760"/>
            <a:ext cx="4041775" cy="59774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4042792" cy="4248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2C99-D391-4B23-888F-B031A5E016B7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4CA63-D24F-432D-9FF4-E3E047F931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952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89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D662-153F-45F1-8475-CA14DEE8FFA0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1C25-E932-4897-957B-BCBFE1FD1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8107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EC38-889C-4648-B52B-468A46FFC572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AA1D-87C7-4724-8544-FB8FDB00C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54409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9E54-3CBA-49D1-8B3A-CF45921A2A7B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BDA7-2BA7-4B2C-A230-017B1F70D8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6210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183"/>
          <a:stretch>
            <a:fillRect/>
          </a:stretch>
        </p:blipFill>
        <p:spPr bwMode="auto">
          <a:xfrm>
            <a:off x="4356100" y="404813"/>
            <a:ext cx="47879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E81E-5725-4F1F-ACF5-93DE1B8A7034}" type="datetimeFigureOut">
              <a:rPr lang="en-US"/>
              <a:pPr>
                <a:defRPr/>
              </a:pPr>
              <a:t>12/8/2015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82B5-CF40-433B-95EB-7732488444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6144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9088"/>
            <a:ext cx="2284413" cy="21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438" y="1484313"/>
            <a:ext cx="82296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669088"/>
            <a:ext cx="116205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GB"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A2F165-6856-48FF-A7BB-B5D684A2707C}" type="datetimeFigureOut">
              <a:rPr lang="en-US"/>
              <a:pPr>
                <a:defRPr/>
              </a:pPr>
              <a:t>12/8/2015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9438" y="6669088"/>
            <a:ext cx="2895600" cy="21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19191"/>
                </a:solidFill>
              </a:defRPr>
            </a:lvl1pPr>
          </a:lstStyle>
          <a:p>
            <a:pPr>
              <a:defRPr/>
            </a:pPr>
            <a:fld id="{EB47C70D-019B-4318-B5D3-178BE4F129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4413" y="6669088"/>
            <a:ext cx="2282825" cy="215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567238" y="6669088"/>
            <a:ext cx="2284412" cy="21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6851650" y="6669088"/>
            <a:ext cx="229235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25247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5247B"/>
          </a:solidFill>
          <a:latin typeface="Arial" charset="0"/>
          <a:ea typeface="Arial Unicode MS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5247B"/>
          </a:solidFill>
          <a:latin typeface="Arial" charset="0"/>
          <a:ea typeface="Arial Unicode MS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5247B"/>
          </a:solidFill>
          <a:latin typeface="Arial" charset="0"/>
          <a:ea typeface="Arial Unicode MS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5247B"/>
          </a:solidFill>
          <a:latin typeface="Arial" charset="0"/>
          <a:ea typeface="Arial Unicode MS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5247B"/>
          </a:solidFill>
          <a:latin typeface="Arial" charset="0"/>
          <a:ea typeface="Arial Unicode MS" pitchFamily="34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5247B"/>
          </a:solidFill>
          <a:latin typeface="Arial" charset="0"/>
          <a:ea typeface="Arial Unicode MS" pitchFamily="34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5247B"/>
          </a:solidFill>
          <a:latin typeface="Arial" charset="0"/>
          <a:ea typeface="Arial Unicode MS" pitchFamily="34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5247B"/>
          </a:solidFill>
          <a:latin typeface="Arial" charset="0"/>
          <a:ea typeface="Arial Unicode MS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3B3B3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D641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8192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541338" y="2511425"/>
            <a:ext cx="7772400" cy="1223963"/>
          </a:xfrm>
        </p:spPr>
        <p:txBody>
          <a:bodyPr/>
          <a:lstStyle/>
          <a:p>
            <a:r>
              <a:rPr lang="en-US" altLang="en-US" dirty="0" smtClean="0"/>
              <a:t>IATI Indicator</a:t>
            </a:r>
            <a:endParaRPr lang="en-GB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789363"/>
            <a:ext cx="8208714" cy="15843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algn="r">
              <a:buFont typeface="Arial" charset="0"/>
              <a:buNone/>
              <a:defRPr/>
            </a:pPr>
            <a:endParaRPr lang="en-US" sz="1800" dirty="0" smtClean="0"/>
          </a:p>
          <a:p>
            <a:pPr algn="r">
              <a:buFont typeface="Arial" charset="0"/>
              <a:buNone/>
              <a:defRPr/>
            </a:pPr>
            <a:r>
              <a:rPr lang="en-US" sz="1800" dirty="0" smtClean="0"/>
              <a:t>Report to IATI Steering Committee – 3 December 2015</a:t>
            </a:r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Frequency</a:t>
            </a:r>
            <a:endParaRPr lang="en-GB" dirty="0"/>
          </a:p>
        </p:txBody>
      </p:sp>
      <p:pic>
        <p:nvPicPr>
          <p:cNvPr id="4" name="Content Placeholder 3" descr="Ind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640960" cy="55344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8958"/>
          </a:xfrm>
        </p:spPr>
        <p:txBody>
          <a:bodyPr/>
          <a:lstStyle/>
          <a:p>
            <a:r>
              <a:rPr lang="en-GB" dirty="0" smtClean="0"/>
              <a:t>Time Lag</a:t>
            </a:r>
            <a:endParaRPr lang="en-GB" dirty="0"/>
          </a:p>
        </p:txBody>
      </p:sp>
      <p:pic>
        <p:nvPicPr>
          <p:cNvPr id="4" name="Content Placeholder 3" descr="Ind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1"/>
            <a:ext cx="8496944" cy="539909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Looking</a:t>
            </a:r>
            <a:endParaRPr lang="en-GB" dirty="0"/>
          </a:p>
        </p:txBody>
      </p:sp>
      <p:pic>
        <p:nvPicPr>
          <p:cNvPr id="4" name="Content Placeholder 3" descr="Ind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19" y="1340768"/>
            <a:ext cx="8752755" cy="46805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Comprehensiveness Summary</a:t>
            </a:r>
            <a:endParaRPr lang="en-GB" dirty="0"/>
          </a:p>
        </p:txBody>
      </p:sp>
      <p:pic>
        <p:nvPicPr>
          <p:cNvPr id="4" name="Content Placeholder 3" descr="Ind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719632" cy="53285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958"/>
          </a:xfrm>
        </p:spPr>
        <p:txBody>
          <a:bodyPr/>
          <a:lstStyle/>
          <a:p>
            <a:r>
              <a:rPr lang="en-GB" dirty="0" smtClean="0"/>
              <a:t>Comprehensiveness Core</a:t>
            </a:r>
            <a:endParaRPr lang="en-GB" dirty="0"/>
          </a:p>
        </p:txBody>
      </p:sp>
      <p:pic>
        <p:nvPicPr>
          <p:cNvPr id="4" name="Content Placeholder 3" descr="Ind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8892480" cy="54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Comprehensiveness: Financials</a:t>
            </a:r>
            <a:endParaRPr lang="en-GB" dirty="0"/>
          </a:p>
        </p:txBody>
      </p:sp>
      <p:pic>
        <p:nvPicPr>
          <p:cNvPr id="4" name="Content Placeholder 3" descr="Ind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352928" cy="546763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Comprehensiveness: Value Added</a:t>
            </a:r>
            <a:endParaRPr lang="en-GB" dirty="0"/>
          </a:p>
        </p:txBody>
      </p:sp>
      <p:pic>
        <p:nvPicPr>
          <p:cNvPr id="4" name="Content Placeholder 3" descr="Ind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24743"/>
            <a:ext cx="8784976" cy="546769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Coverage</a:t>
            </a:r>
            <a:endParaRPr lang="en-GB" dirty="0"/>
          </a:p>
        </p:txBody>
      </p:sp>
      <p:pic>
        <p:nvPicPr>
          <p:cNvPr id="4" name="Content Placeholder 3" descr="Ind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3"/>
            <a:ext cx="8640960" cy="535824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322712" cy="45719"/>
          </a:xfrm>
        </p:spPr>
        <p:txBody>
          <a:bodyPr/>
          <a:lstStyle/>
          <a:p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4" name="Content Placeholder 3" descr="Ind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1" y="260648"/>
            <a:ext cx="8868301" cy="61926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2014 Methodology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of Content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Pillars of IATI Indicator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Dashboard Tables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Each table contains </a:t>
            </a:r>
            <a:endParaRPr lang="en-GB" dirty="0"/>
          </a:p>
        </p:txBody>
      </p:sp>
      <p:pic>
        <p:nvPicPr>
          <p:cNvPr id="4" name="Content Placeholder 3" descr="In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5616624" cy="3501078"/>
          </a:xfrm>
        </p:spPr>
      </p:pic>
      <p:pic>
        <p:nvPicPr>
          <p:cNvPr id="5" name="Picture 4" descr="In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4772840" cy="3384376"/>
          </a:xfrm>
          <a:prstGeom prst="rect">
            <a:avLst/>
          </a:prstGeom>
        </p:spPr>
      </p:pic>
      <p:pic>
        <p:nvPicPr>
          <p:cNvPr id="6" name="Picture 5" descr="Ind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44824"/>
            <a:ext cx="4595218" cy="2448272"/>
          </a:xfrm>
          <a:prstGeom prst="rect">
            <a:avLst/>
          </a:prstGeom>
        </p:spPr>
      </p:pic>
      <p:pic>
        <p:nvPicPr>
          <p:cNvPr id="8" name="Picture 7" descr="Ind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988840"/>
            <a:ext cx="4392488" cy="3489587"/>
          </a:xfrm>
          <a:prstGeom prst="rect">
            <a:avLst/>
          </a:prstGeom>
        </p:spPr>
      </p:pic>
      <p:pic>
        <p:nvPicPr>
          <p:cNvPr id="7" name="Picture 6" descr="Ind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5"/>
            <a:ext cx="6408712" cy="23431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</a:t>
            </a:r>
            <a:endParaRPr lang="en-GB" dirty="0"/>
          </a:p>
        </p:txBody>
      </p:sp>
      <p:pic>
        <p:nvPicPr>
          <p:cNvPr id="4" name="Content Placeholder 3" descr="Ind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124744"/>
            <a:ext cx="8567805" cy="51125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</a:t>
            </a:r>
            <a:r>
              <a:rPr lang="en-GB" sz="1600" dirty="0" smtClean="0"/>
              <a:t>(http://dashboard.iatistandard.org/transparencyindicator.html)</a:t>
            </a:r>
            <a:endParaRPr lang="en-GB" sz="1600" dirty="0"/>
          </a:p>
        </p:txBody>
      </p:sp>
      <p:pic>
        <p:nvPicPr>
          <p:cNvPr id="4" name="Content Placeholder 3" descr="Ind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362" y="1125538"/>
            <a:ext cx="8521276" cy="53276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TI">
      <a:dk1>
        <a:srgbClr val="3B3B3B"/>
      </a:dk1>
      <a:lt1>
        <a:srgbClr val="FBFCF2"/>
      </a:lt1>
      <a:dk2>
        <a:srgbClr val="25247B"/>
      </a:dk2>
      <a:lt2>
        <a:srgbClr val="EEECE1"/>
      </a:lt2>
      <a:accent1>
        <a:srgbClr val="ACC32B"/>
      </a:accent1>
      <a:accent2>
        <a:srgbClr val="007244"/>
      </a:accent2>
      <a:accent3>
        <a:srgbClr val="0092D0"/>
      </a:accent3>
      <a:accent4>
        <a:srgbClr val="25247B"/>
      </a:accent4>
      <a:accent5>
        <a:srgbClr val="21BAFF"/>
      </a:accent5>
      <a:accent6>
        <a:srgbClr val="4D4DCB"/>
      </a:accent6>
      <a:hlink>
        <a:srgbClr val="ACC32B"/>
      </a:hlink>
      <a:folHlink>
        <a:srgbClr val="007244"/>
      </a:folHlink>
    </a:clrScheme>
    <a:fontScheme name="IATI theme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263</Words>
  <Application>Microsoft Office PowerPoint</Application>
  <PresentationFormat>On-screen Show (4:3)</PresentationFormat>
  <Paragraphs>73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IATI Indicator</vt:lpstr>
      <vt:lpstr>Process</vt:lpstr>
      <vt:lpstr>Comparison with 2014 Methodology</vt:lpstr>
      <vt:lpstr>Quality of Content</vt:lpstr>
      <vt:lpstr>Pillars of IATI Indicator</vt:lpstr>
      <vt:lpstr>Dashboard Tables</vt:lpstr>
      <vt:lpstr>Each table contains </vt:lpstr>
      <vt:lpstr>Consultation</vt:lpstr>
      <vt:lpstr>Overview (http://dashboard.iatistandard.org/transparencyindicator.html)</vt:lpstr>
      <vt:lpstr>Frequency</vt:lpstr>
      <vt:lpstr>Time Lag</vt:lpstr>
      <vt:lpstr>Forward Looking</vt:lpstr>
      <vt:lpstr>Comprehensiveness Summary</vt:lpstr>
      <vt:lpstr>Comprehensiveness Core</vt:lpstr>
      <vt:lpstr>Comprehensiveness: Financials</vt:lpstr>
      <vt:lpstr>Comprehensiveness: Value Added</vt:lpstr>
      <vt:lpstr>Coverage</vt:lpstr>
      <vt:lpstr>Next Steps</vt:lpstr>
      <vt:lpstr> </vt:lpstr>
    </vt:vector>
  </TitlesOfParts>
  <Company>UNOPS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Daeun LEE</dc:creator>
  <cp:lastModifiedBy>billa</cp:lastModifiedBy>
  <cp:revision>224</cp:revision>
  <dcterms:created xsi:type="dcterms:W3CDTF">2014-01-14T13:27:25Z</dcterms:created>
  <dcterms:modified xsi:type="dcterms:W3CDTF">2015-12-08T08:55:44Z</dcterms:modified>
</cp:coreProperties>
</file>