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1" r:id="rId5"/>
    <p:sldId id="262" r:id="rId6"/>
    <p:sldId id="260" r:id="rId7"/>
    <p:sldId id="263" r:id="rId8"/>
    <p:sldId id="264" r:id="rId9"/>
    <p:sldId id="265" r:id="rId10"/>
    <p:sldId id="266" r:id="rId11"/>
    <p:sldId id="267" r:id="rId12"/>
    <p:sldId id="25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Unicode MS" panose="020B0604020202020204" pitchFamily="34" charset="-128"/>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Unicode MS" panose="020B0604020202020204" pitchFamily="34" charset="-128"/>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Unicode MS" panose="020B0604020202020204" pitchFamily="34" charset="-128"/>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Unicode MS" panose="020B0604020202020204" pitchFamily="34" charset="-128"/>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9pPr>
  </p:defaultTextStyle>
  <p:extLst>
    <p:ext uri="{EFAFB233-063F-42B5-8137-9DF3F51BA10A}">
      <p15:sldGuideLst xmlns:p15="http://schemas.microsoft.com/office/powerpoint/2012/main" xmlns="">
        <p15:guide id="1" orient="horz" pos="2160">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B3B3B"/>
    <a:srgbClr val="000000"/>
    <a:srgbClr val="EAEDDB"/>
    <a:srgbClr val="CDD6EB"/>
    <a:srgbClr val="C7E6FB"/>
    <a:srgbClr val="CDDBEB"/>
    <a:srgbClr val="72B08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84201" autoAdjust="0"/>
  </p:normalViewPr>
  <p:slideViewPr>
    <p:cSldViewPr>
      <p:cViewPr varScale="1">
        <p:scale>
          <a:sx n="74" d="100"/>
          <a:sy n="74" d="100"/>
        </p:scale>
        <p:origin x="-1704" y="-62"/>
      </p:cViewPr>
      <p:guideLst>
        <p:guide orient="horz" pos="2160"/>
        <p:guide pos="3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5BC3B-3589-4DD6-AD92-BBF0058F83D6}"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E67A0F20-17AF-40DB-8CCD-DAD95C3FCAD4}">
      <dgm:prSet phldrT="[Text]"/>
      <dgm:spPr/>
      <dgm:t>
        <a:bodyPr/>
        <a:lstStyle/>
        <a:p>
          <a:r>
            <a:rPr lang="en-GB" b="1" dirty="0" smtClean="0"/>
            <a:t>Minor or Decimal</a:t>
          </a:r>
          <a:r>
            <a:rPr lang="en-GB" dirty="0" smtClean="0"/>
            <a:t> Upgrades (eg. 2.01 to 2.02)</a:t>
          </a:r>
          <a:endParaRPr lang="en-GB" dirty="0"/>
        </a:p>
      </dgm:t>
    </dgm:pt>
    <dgm:pt modelId="{04675F13-AC0B-417D-A07F-6CEF7DF6B54D}" type="parTrans" cxnId="{6795AB8C-5ED4-4AAC-9BE1-B34CEE3C0193}">
      <dgm:prSet/>
      <dgm:spPr/>
      <dgm:t>
        <a:bodyPr/>
        <a:lstStyle/>
        <a:p>
          <a:endParaRPr lang="en-GB"/>
        </a:p>
      </dgm:t>
    </dgm:pt>
    <dgm:pt modelId="{4957725D-39C0-4E5D-AFCF-7415258072F9}" type="sibTrans" cxnId="{6795AB8C-5ED4-4AAC-9BE1-B34CEE3C0193}">
      <dgm:prSet/>
      <dgm:spPr/>
      <dgm:t>
        <a:bodyPr/>
        <a:lstStyle/>
        <a:p>
          <a:endParaRPr lang="en-GB"/>
        </a:p>
      </dgm:t>
    </dgm:pt>
    <dgm:pt modelId="{4E80219F-3729-4ED5-8E35-B8741AFB2CE4}">
      <dgm:prSet/>
      <dgm:spPr/>
      <dgm:t>
        <a:bodyPr/>
        <a:lstStyle/>
        <a:p>
          <a:r>
            <a:rPr lang="en-GB" dirty="0" smtClean="0"/>
            <a:t>bug-fixes</a:t>
          </a:r>
          <a:endParaRPr lang="en-GB" dirty="0"/>
        </a:p>
      </dgm:t>
    </dgm:pt>
    <dgm:pt modelId="{8E622F12-A6B9-4515-AD2E-81FBC2D7B2B5}" type="parTrans" cxnId="{7BF3F984-641A-4FB6-9F59-BCF926D653EA}">
      <dgm:prSet/>
      <dgm:spPr/>
      <dgm:t>
        <a:bodyPr/>
        <a:lstStyle/>
        <a:p>
          <a:endParaRPr lang="en-GB"/>
        </a:p>
      </dgm:t>
    </dgm:pt>
    <dgm:pt modelId="{8164DD5A-50FC-4A2A-B162-49B91F1762EA}" type="sibTrans" cxnId="{7BF3F984-641A-4FB6-9F59-BCF926D653EA}">
      <dgm:prSet/>
      <dgm:spPr/>
      <dgm:t>
        <a:bodyPr/>
        <a:lstStyle/>
        <a:p>
          <a:endParaRPr lang="en-GB"/>
        </a:p>
      </dgm:t>
    </dgm:pt>
    <dgm:pt modelId="{7F297FF7-3CAD-4615-9E36-D723F469CEDC}">
      <dgm:prSet/>
      <dgm:spPr/>
      <dgm:t>
        <a:bodyPr/>
        <a:lstStyle/>
        <a:p>
          <a:r>
            <a:rPr lang="en-GB" dirty="0" smtClean="0"/>
            <a:t>code list modifications</a:t>
          </a:r>
          <a:endParaRPr lang="en-GB" dirty="0"/>
        </a:p>
      </dgm:t>
    </dgm:pt>
    <dgm:pt modelId="{C0F2A519-03B1-455A-B82E-B109148E2F58}" type="parTrans" cxnId="{E9E22D3C-F51D-4FD4-8A8E-54F2A664078C}">
      <dgm:prSet/>
      <dgm:spPr/>
      <dgm:t>
        <a:bodyPr/>
        <a:lstStyle/>
        <a:p>
          <a:endParaRPr lang="en-GB"/>
        </a:p>
      </dgm:t>
    </dgm:pt>
    <dgm:pt modelId="{B8F01CB9-B513-4F5C-8B41-4AFE76F89B11}" type="sibTrans" cxnId="{E9E22D3C-F51D-4FD4-8A8E-54F2A664078C}">
      <dgm:prSet/>
      <dgm:spPr/>
      <dgm:t>
        <a:bodyPr/>
        <a:lstStyle/>
        <a:p>
          <a:endParaRPr lang="en-GB"/>
        </a:p>
      </dgm:t>
    </dgm:pt>
    <dgm:pt modelId="{E33697E2-E1E7-4984-8180-7B172D91113D}">
      <dgm:prSet/>
      <dgm:spPr/>
      <dgm:t>
        <a:bodyPr/>
        <a:lstStyle/>
        <a:p>
          <a:r>
            <a:rPr lang="en-GB" dirty="0" smtClean="0"/>
            <a:t>minor additions to the standard which improve the functionality without introducing substantial new content</a:t>
          </a:r>
          <a:endParaRPr lang="en-GB" dirty="0"/>
        </a:p>
      </dgm:t>
    </dgm:pt>
    <dgm:pt modelId="{949EFFBD-2DF1-4874-B95A-E56D9B473968}" type="parTrans" cxnId="{094CAE28-07D8-4836-9D25-5A321647F89C}">
      <dgm:prSet/>
      <dgm:spPr/>
      <dgm:t>
        <a:bodyPr/>
        <a:lstStyle/>
        <a:p>
          <a:endParaRPr lang="en-GB"/>
        </a:p>
      </dgm:t>
    </dgm:pt>
    <dgm:pt modelId="{116174E3-0EEE-4FA3-B426-5C7A9454FC30}" type="sibTrans" cxnId="{094CAE28-07D8-4836-9D25-5A321647F89C}">
      <dgm:prSet/>
      <dgm:spPr/>
      <dgm:t>
        <a:bodyPr/>
        <a:lstStyle/>
        <a:p>
          <a:endParaRPr lang="en-GB"/>
        </a:p>
      </dgm:t>
    </dgm:pt>
    <dgm:pt modelId="{11752572-AA9F-4CDD-AC8B-1D591EEF730D}">
      <dgm:prSet/>
      <dgm:spPr/>
      <dgm:t>
        <a:bodyPr/>
        <a:lstStyle/>
        <a:p>
          <a:r>
            <a:rPr lang="en-GB" dirty="0" smtClean="0"/>
            <a:t>changes will be optional</a:t>
          </a:r>
          <a:endParaRPr lang="en-GB" dirty="0"/>
        </a:p>
      </dgm:t>
    </dgm:pt>
    <dgm:pt modelId="{F85D944B-EBF0-4CA4-8290-CBBF97B575A5}" type="parTrans" cxnId="{42A637BB-99F0-46B6-AD3A-2F7E9249B796}">
      <dgm:prSet/>
      <dgm:spPr/>
      <dgm:t>
        <a:bodyPr/>
        <a:lstStyle/>
        <a:p>
          <a:endParaRPr lang="en-GB"/>
        </a:p>
      </dgm:t>
    </dgm:pt>
    <dgm:pt modelId="{36C9B7D5-9306-4BC0-92DE-A89E5FC6D011}" type="sibTrans" cxnId="{42A637BB-99F0-46B6-AD3A-2F7E9249B796}">
      <dgm:prSet/>
      <dgm:spPr/>
      <dgm:t>
        <a:bodyPr/>
        <a:lstStyle/>
        <a:p>
          <a:endParaRPr lang="en-GB"/>
        </a:p>
      </dgm:t>
    </dgm:pt>
    <dgm:pt modelId="{5652E9FF-90B9-4152-955C-595D4FC4B1A2}">
      <dgm:prSet/>
      <dgm:spPr/>
      <dgm:t>
        <a:bodyPr/>
        <a:lstStyle/>
        <a:p>
          <a:r>
            <a:rPr lang="en-GB" dirty="0" smtClean="0"/>
            <a:t>changes will be backwardly compatible.</a:t>
          </a:r>
          <a:endParaRPr lang="en-GB" dirty="0"/>
        </a:p>
      </dgm:t>
    </dgm:pt>
    <dgm:pt modelId="{DC55546D-B0DD-44D6-9CFC-A7AD2FAAAD64}" type="parTrans" cxnId="{527618F9-8512-4501-B950-FD87C3E9FEEE}">
      <dgm:prSet/>
      <dgm:spPr/>
      <dgm:t>
        <a:bodyPr/>
        <a:lstStyle/>
        <a:p>
          <a:endParaRPr lang="en-GB"/>
        </a:p>
      </dgm:t>
    </dgm:pt>
    <dgm:pt modelId="{492DA9AD-C055-499C-88F2-B7FB9F576A9A}" type="sibTrans" cxnId="{527618F9-8512-4501-B950-FD87C3E9FEEE}">
      <dgm:prSet/>
      <dgm:spPr/>
      <dgm:t>
        <a:bodyPr/>
        <a:lstStyle/>
        <a:p>
          <a:endParaRPr lang="en-GB"/>
        </a:p>
      </dgm:t>
    </dgm:pt>
    <dgm:pt modelId="{99FD445D-993B-4346-832F-A88F36905F33}">
      <dgm:prSet/>
      <dgm:spPr/>
      <dgm:t>
        <a:bodyPr/>
        <a:lstStyle/>
        <a:p>
          <a:r>
            <a:rPr lang="en-GB" b="1" dirty="0" smtClean="0"/>
            <a:t>Major or Integer</a:t>
          </a:r>
          <a:r>
            <a:rPr lang="en-GB" dirty="0" smtClean="0"/>
            <a:t> Upgrades (eg. 1.05 to 2.01) </a:t>
          </a:r>
          <a:endParaRPr lang="en-GB" dirty="0"/>
        </a:p>
      </dgm:t>
    </dgm:pt>
    <dgm:pt modelId="{0504BE44-CCA6-4527-A275-74E1A3865ABE}" type="parTrans" cxnId="{F83776F3-21C8-4017-9575-0E78778B42C3}">
      <dgm:prSet/>
      <dgm:spPr/>
      <dgm:t>
        <a:bodyPr/>
        <a:lstStyle/>
        <a:p>
          <a:endParaRPr lang="en-GB"/>
        </a:p>
      </dgm:t>
    </dgm:pt>
    <dgm:pt modelId="{FC60E1B5-D01F-40A9-ABDB-D018FA96EA61}" type="sibTrans" cxnId="{F83776F3-21C8-4017-9575-0E78778B42C3}">
      <dgm:prSet/>
      <dgm:spPr/>
      <dgm:t>
        <a:bodyPr/>
        <a:lstStyle/>
        <a:p>
          <a:endParaRPr lang="en-GB"/>
        </a:p>
      </dgm:t>
    </dgm:pt>
    <dgm:pt modelId="{0F01B500-1B73-4B13-A7DC-5BEF7BFAC906}">
      <dgm:prSet/>
      <dgm:spPr/>
      <dgm:t>
        <a:bodyPr/>
        <a:lstStyle/>
        <a:p>
          <a:r>
            <a:rPr lang="en-GB" dirty="0" smtClean="0"/>
            <a:t>substantial additions involving new areas of data</a:t>
          </a:r>
          <a:endParaRPr lang="en-GB" dirty="0"/>
        </a:p>
      </dgm:t>
    </dgm:pt>
    <dgm:pt modelId="{424424F2-D4CE-4255-A382-844026B32CD1}" type="parTrans" cxnId="{F2D7ED32-CD14-47FA-B851-8FC26CBCDD3D}">
      <dgm:prSet/>
      <dgm:spPr/>
      <dgm:t>
        <a:bodyPr/>
        <a:lstStyle/>
        <a:p>
          <a:endParaRPr lang="en-GB"/>
        </a:p>
      </dgm:t>
    </dgm:pt>
    <dgm:pt modelId="{D9E2BEEC-D45B-4913-B57A-49756F14E9F2}" type="sibTrans" cxnId="{F2D7ED32-CD14-47FA-B851-8FC26CBCDD3D}">
      <dgm:prSet/>
      <dgm:spPr/>
      <dgm:t>
        <a:bodyPr/>
        <a:lstStyle/>
        <a:p>
          <a:endParaRPr lang="en-GB"/>
        </a:p>
      </dgm:t>
    </dgm:pt>
    <dgm:pt modelId="{15322B4A-A671-4697-97F2-0D270BE1F1FE}">
      <dgm:prSet/>
      <dgm:spPr/>
      <dgm:t>
        <a:bodyPr/>
        <a:lstStyle/>
        <a:p>
          <a:r>
            <a:rPr lang="en-GB" dirty="0" smtClean="0"/>
            <a:t>new mandatory fields</a:t>
          </a:r>
          <a:endParaRPr lang="en-GB" dirty="0"/>
        </a:p>
      </dgm:t>
    </dgm:pt>
    <dgm:pt modelId="{4F18CD09-4DAD-4699-8716-DB3A22BBE0F3}" type="parTrans" cxnId="{D8961842-FB90-4311-8517-2BDEAB4EEC26}">
      <dgm:prSet/>
      <dgm:spPr/>
      <dgm:t>
        <a:bodyPr/>
        <a:lstStyle/>
        <a:p>
          <a:endParaRPr lang="en-GB"/>
        </a:p>
      </dgm:t>
    </dgm:pt>
    <dgm:pt modelId="{7FA0DEFE-0157-43A2-8073-0CAD5F099298}" type="sibTrans" cxnId="{D8961842-FB90-4311-8517-2BDEAB4EEC26}">
      <dgm:prSet/>
      <dgm:spPr/>
      <dgm:t>
        <a:bodyPr/>
        <a:lstStyle/>
        <a:p>
          <a:endParaRPr lang="en-GB"/>
        </a:p>
      </dgm:t>
    </dgm:pt>
    <dgm:pt modelId="{115F3BFD-DB9F-4F43-9EB5-B1FDAE2E5867}">
      <dgm:prSet/>
      <dgm:spPr/>
      <dgm:t>
        <a:bodyPr/>
        <a:lstStyle/>
        <a:p>
          <a:r>
            <a:rPr lang="en-GB" dirty="0" smtClean="0"/>
            <a:t>changes that are not backwardly compatible</a:t>
          </a:r>
          <a:endParaRPr lang="en-GB" dirty="0"/>
        </a:p>
      </dgm:t>
    </dgm:pt>
    <dgm:pt modelId="{5F20A7E5-7D39-4445-86A9-9CC47F800FF5}" type="parTrans" cxnId="{6C70B8DD-4281-4B2E-ACC5-C4C0F81095A9}">
      <dgm:prSet/>
      <dgm:spPr/>
      <dgm:t>
        <a:bodyPr/>
        <a:lstStyle/>
        <a:p>
          <a:endParaRPr lang="en-GB"/>
        </a:p>
      </dgm:t>
    </dgm:pt>
    <dgm:pt modelId="{01060A21-33FD-46B5-9901-C2AA94438823}" type="sibTrans" cxnId="{6C70B8DD-4281-4B2E-ACC5-C4C0F81095A9}">
      <dgm:prSet/>
      <dgm:spPr/>
      <dgm:t>
        <a:bodyPr/>
        <a:lstStyle/>
        <a:p>
          <a:endParaRPr lang="en-GB"/>
        </a:p>
      </dgm:t>
    </dgm:pt>
    <dgm:pt modelId="{F727B412-9084-4926-9CEB-C4DD9A57FF7E}">
      <dgm:prSet/>
      <dgm:spPr/>
      <dgm:t>
        <a:bodyPr/>
        <a:lstStyle/>
        <a:p>
          <a:r>
            <a:rPr lang="en-GB" dirty="0" smtClean="0"/>
            <a:t>proposed minor upgrades that are disputed by one or more signatories.</a:t>
          </a:r>
          <a:endParaRPr lang="en-GB" dirty="0"/>
        </a:p>
      </dgm:t>
    </dgm:pt>
    <dgm:pt modelId="{D3B4FEDC-B904-4243-9D05-550362FF0A3A}" type="parTrans" cxnId="{52632429-7125-4689-8615-43AED3C6BD1E}">
      <dgm:prSet/>
      <dgm:spPr/>
      <dgm:t>
        <a:bodyPr/>
        <a:lstStyle/>
        <a:p>
          <a:endParaRPr lang="en-GB"/>
        </a:p>
      </dgm:t>
    </dgm:pt>
    <dgm:pt modelId="{4AF42543-9000-4734-8799-B2A2CBFE85A7}" type="sibTrans" cxnId="{52632429-7125-4689-8615-43AED3C6BD1E}">
      <dgm:prSet/>
      <dgm:spPr/>
      <dgm:t>
        <a:bodyPr/>
        <a:lstStyle/>
        <a:p>
          <a:endParaRPr lang="en-GB"/>
        </a:p>
      </dgm:t>
    </dgm:pt>
    <dgm:pt modelId="{95B1BD4A-F641-4ED2-88E7-18149DDE1506}" type="pres">
      <dgm:prSet presAssocID="{44B5BC3B-3589-4DD6-AD92-BBF0058F83D6}" presName="linear" presStyleCnt="0">
        <dgm:presLayoutVars>
          <dgm:dir/>
          <dgm:animLvl val="lvl"/>
          <dgm:resizeHandles val="exact"/>
        </dgm:presLayoutVars>
      </dgm:prSet>
      <dgm:spPr/>
    </dgm:pt>
    <dgm:pt modelId="{1842AFB6-E0AD-42E5-BE2F-2FBEF75CAF4A}" type="pres">
      <dgm:prSet presAssocID="{E67A0F20-17AF-40DB-8CCD-DAD95C3FCAD4}" presName="parentLin" presStyleCnt="0"/>
      <dgm:spPr/>
    </dgm:pt>
    <dgm:pt modelId="{94C7A301-6F09-4827-B899-ACEBA7BE43BF}" type="pres">
      <dgm:prSet presAssocID="{E67A0F20-17AF-40DB-8CCD-DAD95C3FCAD4}" presName="parentLeftMargin" presStyleLbl="node1" presStyleIdx="0" presStyleCnt="2"/>
      <dgm:spPr/>
    </dgm:pt>
    <dgm:pt modelId="{3A329BF1-44B6-4315-8752-51012091FEBA}" type="pres">
      <dgm:prSet presAssocID="{E67A0F20-17AF-40DB-8CCD-DAD95C3FCAD4}" presName="parentText" presStyleLbl="node1" presStyleIdx="0" presStyleCnt="2">
        <dgm:presLayoutVars>
          <dgm:chMax val="0"/>
          <dgm:bulletEnabled val="1"/>
        </dgm:presLayoutVars>
      </dgm:prSet>
      <dgm:spPr/>
      <dgm:t>
        <a:bodyPr/>
        <a:lstStyle/>
        <a:p>
          <a:endParaRPr lang="en-GB"/>
        </a:p>
      </dgm:t>
    </dgm:pt>
    <dgm:pt modelId="{1C59234E-9A8B-4FE1-9325-D10D16837E50}" type="pres">
      <dgm:prSet presAssocID="{E67A0F20-17AF-40DB-8CCD-DAD95C3FCAD4}" presName="negativeSpace" presStyleCnt="0"/>
      <dgm:spPr/>
    </dgm:pt>
    <dgm:pt modelId="{F5E5BA2B-7B56-4BC7-A16A-579BDD679BCD}" type="pres">
      <dgm:prSet presAssocID="{E67A0F20-17AF-40DB-8CCD-DAD95C3FCAD4}" presName="childText" presStyleLbl="conFgAcc1" presStyleIdx="0" presStyleCnt="2">
        <dgm:presLayoutVars>
          <dgm:bulletEnabled val="1"/>
        </dgm:presLayoutVars>
      </dgm:prSet>
      <dgm:spPr/>
      <dgm:t>
        <a:bodyPr/>
        <a:lstStyle/>
        <a:p>
          <a:endParaRPr lang="en-GB"/>
        </a:p>
      </dgm:t>
    </dgm:pt>
    <dgm:pt modelId="{6C6B1DB6-A414-4976-A8AF-E186CF51F5B9}" type="pres">
      <dgm:prSet presAssocID="{4957725D-39C0-4E5D-AFCF-7415258072F9}" presName="spaceBetweenRectangles" presStyleCnt="0"/>
      <dgm:spPr/>
    </dgm:pt>
    <dgm:pt modelId="{42B4C9BC-CED9-4275-85E7-017696C23CFE}" type="pres">
      <dgm:prSet presAssocID="{99FD445D-993B-4346-832F-A88F36905F33}" presName="parentLin" presStyleCnt="0"/>
      <dgm:spPr/>
    </dgm:pt>
    <dgm:pt modelId="{B40DDE72-BAC9-4BB0-BBB9-047057F32482}" type="pres">
      <dgm:prSet presAssocID="{99FD445D-993B-4346-832F-A88F36905F33}" presName="parentLeftMargin" presStyleLbl="node1" presStyleIdx="0" presStyleCnt="2"/>
      <dgm:spPr/>
    </dgm:pt>
    <dgm:pt modelId="{94A4B3E7-FC3B-423F-881A-06CB05F38272}" type="pres">
      <dgm:prSet presAssocID="{99FD445D-993B-4346-832F-A88F36905F33}" presName="parentText" presStyleLbl="node1" presStyleIdx="1" presStyleCnt="2">
        <dgm:presLayoutVars>
          <dgm:chMax val="0"/>
          <dgm:bulletEnabled val="1"/>
        </dgm:presLayoutVars>
      </dgm:prSet>
      <dgm:spPr/>
      <dgm:t>
        <a:bodyPr/>
        <a:lstStyle/>
        <a:p>
          <a:endParaRPr lang="en-GB"/>
        </a:p>
      </dgm:t>
    </dgm:pt>
    <dgm:pt modelId="{521BD5B8-1465-42AA-8AD5-9DF738C2F585}" type="pres">
      <dgm:prSet presAssocID="{99FD445D-993B-4346-832F-A88F36905F33}" presName="negativeSpace" presStyleCnt="0"/>
      <dgm:spPr/>
    </dgm:pt>
    <dgm:pt modelId="{7AA17FE6-BE78-432F-91CC-B33F1C1756D5}" type="pres">
      <dgm:prSet presAssocID="{99FD445D-993B-4346-832F-A88F36905F33}" presName="childText" presStyleLbl="conFgAcc1" presStyleIdx="1" presStyleCnt="2">
        <dgm:presLayoutVars>
          <dgm:bulletEnabled val="1"/>
        </dgm:presLayoutVars>
      </dgm:prSet>
      <dgm:spPr/>
      <dgm:t>
        <a:bodyPr/>
        <a:lstStyle/>
        <a:p>
          <a:endParaRPr lang="en-GB"/>
        </a:p>
      </dgm:t>
    </dgm:pt>
  </dgm:ptLst>
  <dgm:cxnLst>
    <dgm:cxn modelId="{6795AB8C-5ED4-4AAC-9BE1-B34CEE3C0193}" srcId="{44B5BC3B-3589-4DD6-AD92-BBF0058F83D6}" destId="{E67A0F20-17AF-40DB-8CCD-DAD95C3FCAD4}" srcOrd="0" destOrd="0" parTransId="{04675F13-AC0B-417D-A07F-6CEF7DF6B54D}" sibTransId="{4957725D-39C0-4E5D-AFCF-7415258072F9}"/>
    <dgm:cxn modelId="{FF3CC4EF-25EA-4B45-94DD-F288E4628CA6}" type="presOf" srcId="{7F297FF7-3CAD-4615-9E36-D723F469CEDC}" destId="{F5E5BA2B-7B56-4BC7-A16A-579BDD679BCD}" srcOrd="0" destOrd="1" presId="urn:microsoft.com/office/officeart/2005/8/layout/list1"/>
    <dgm:cxn modelId="{AB3B1A64-9BF2-4D37-9061-881B693E37FE}" type="presOf" srcId="{E67A0F20-17AF-40DB-8CCD-DAD95C3FCAD4}" destId="{94C7A301-6F09-4827-B899-ACEBA7BE43BF}" srcOrd="0" destOrd="0" presId="urn:microsoft.com/office/officeart/2005/8/layout/list1"/>
    <dgm:cxn modelId="{5DBD8AEA-EDEA-45F6-BADA-41B557A16984}" type="presOf" srcId="{115F3BFD-DB9F-4F43-9EB5-B1FDAE2E5867}" destId="{7AA17FE6-BE78-432F-91CC-B33F1C1756D5}" srcOrd="0" destOrd="2" presId="urn:microsoft.com/office/officeart/2005/8/layout/list1"/>
    <dgm:cxn modelId="{21A5A9DB-A979-4589-A7B7-456902CF58D7}" type="presOf" srcId="{44B5BC3B-3589-4DD6-AD92-BBF0058F83D6}" destId="{95B1BD4A-F641-4ED2-88E7-18149DDE1506}" srcOrd="0" destOrd="0" presId="urn:microsoft.com/office/officeart/2005/8/layout/list1"/>
    <dgm:cxn modelId="{429B8A48-F181-4C88-B79E-D8AA6008FE70}" type="presOf" srcId="{5652E9FF-90B9-4152-955C-595D4FC4B1A2}" destId="{F5E5BA2B-7B56-4BC7-A16A-579BDD679BCD}" srcOrd="0" destOrd="4" presId="urn:microsoft.com/office/officeart/2005/8/layout/list1"/>
    <dgm:cxn modelId="{C433F3AD-AAEE-4EBF-9946-A821F53295C9}" type="presOf" srcId="{15322B4A-A671-4697-97F2-0D270BE1F1FE}" destId="{7AA17FE6-BE78-432F-91CC-B33F1C1756D5}" srcOrd="0" destOrd="1" presId="urn:microsoft.com/office/officeart/2005/8/layout/list1"/>
    <dgm:cxn modelId="{F83776F3-21C8-4017-9575-0E78778B42C3}" srcId="{44B5BC3B-3589-4DD6-AD92-BBF0058F83D6}" destId="{99FD445D-993B-4346-832F-A88F36905F33}" srcOrd="1" destOrd="0" parTransId="{0504BE44-CCA6-4527-A275-74E1A3865ABE}" sibTransId="{FC60E1B5-D01F-40A9-ABDB-D018FA96EA61}"/>
    <dgm:cxn modelId="{D4F59155-39AC-45B5-99A3-2BAEF9C9A1AE}" type="presOf" srcId="{E67A0F20-17AF-40DB-8CCD-DAD95C3FCAD4}" destId="{3A329BF1-44B6-4315-8752-51012091FEBA}" srcOrd="1" destOrd="0" presId="urn:microsoft.com/office/officeart/2005/8/layout/list1"/>
    <dgm:cxn modelId="{52632429-7125-4689-8615-43AED3C6BD1E}" srcId="{99FD445D-993B-4346-832F-A88F36905F33}" destId="{F727B412-9084-4926-9CEB-C4DD9A57FF7E}" srcOrd="3" destOrd="0" parTransId="{D3B4FEDC-B904-4243-9D05-550362FF0A3A}" sibTransId="{4AF42543-9000-4734-8799-B2A2CBFE85A7}"/>
    <dgm:cxn modelId="{6C70B8DD-4281-4B2E-ACC5-C4C0F81095A9}" srcId="{99FD445D-993B-4346-832F-A88F36905F33}" destId="{115F3BFD-DB9F-4F43-9EB5-B1FDAE2E5867}" srcOrd="2" destOrd="0" parTransId="{5F20A7E5-7D39-4445-86A9-9CC47F800FF5}" sibTransId="{01060A21-33FD-46B5-9901-C2AA94438823}"/>
    <dgm:cxn modelId="{8BAFFE98-A9B4-4FAB-952D-7975EE18AC4F}" type="presOf" srcId="{F727B412-9084-4926-9CEB-C4DD9A57FF7E}" destId="{7AA17FE6-BE78-432F-91CC-B33F1C1756D5}" srcOrd="0" destOrd="3" presId="urn:microsoft.com/office/officeart/2005/8/layout/list1"/>
    <dgm:cxn modelId="{B05241C8-7A32-419F-BD09-F812336EED4E}" type="presOf" srcId="{99FD445D-993B-4346-832F-A88F36905F33}" destId="{B40DDE72-BAC9-4BB0-BBB9-047057F32482}" srcOrd="0" destOrd="0" presId="urn:microsoft.com/office/officeart/2005/8/layout/list1"/>
    <dgm:cxn modelId="{527618F9-8512-4501-B950-FD87C3E9FEEE}" srcId="{E67A0F20-17AF-40DB-8CCD-DAD95C3FCAD4}" destId="{5652E9FF-90B9-4152-955C-595D4FC4B1A2}" srcOrd="4" destOrd="0" parTransId="{DC55546D-B0DD-44D6-9CFC-A7AD2FAAAD64}" sibTransId="{492DA9AD-C055-499C-88F2-B7FB9F576A9A}"/>
    <dgm:cxn modelId="{D8961842-FB90-4311-8517-2BDEAB4EEC26}" srcId="{99FD445D-993B-4346-832F-A88F36905F33}" destId="{15322B4A-A671-4697-97F2-0D270BE1F1FE}" srcOrd="1" destOrd="0" parTransId="{4F18CD09-4DAD-4699-8716-DB3A22BBE0F3}" sibTransId="{7FA0DEFE-0157-43A2-8073-0CAD5F099298}"/>
    <dgm:cxn modelId="{7BF3F984-641A-4FB6-9F59-BCF926D653EA}" srcId="{E67A0F20-17AF-40DB-8CCD-DAD95C3FCAD4}" destId="{4E80219F-3729-4ED5-8E35-B8741AFB2CE4}" srcOrd="0" destOrd="0" parTransId="{8E622F12-A6B9-4515-AD2E-81FBC2D7B2B5}" sibTransId="{8164DD5A-50FC-4A2A-B162-49B91F1762EA}"/>
    <dgm:cxn modelId="{42A637BB-99F0-46B6-AD3A-2F7E9249B796}" srcId="{E67A0F20-17AF-40DB-8CCD-DAD95C3FCAD4}" destId="{11752572-AA9F-4CDD-AC8B-1D591EEF730D}" srcOrd="3" destOrd="0" parTransId="{F85D944B-EBF0-4CA4-8290-CBBF97B575A5}" sibTransId="{36C9B7D5-9306-4BC0-92DE-A89E5FC6D011}"/>
    <dgm:cxn modelId="{25BAE041-113E-4DC6-9B63-47357F9BD553}" type="presOf" srcId="{4E80219F-3729-4ED5-8E35-B8741AFB2CE4}" destId="{F5E5BA2B-7B56-4BC7-A16A-579BDD679BCD}" srcOrd="0" destOrd="0" presId="urn:microsoft.com/office/officeart/2005/8/layout/list1"/>
    <dgm:cxn modelId="{F2D7ED32-CD14-47FA-B851-8FC26CBCDD3D}" srcId="{99FD445D-993B-4346-832F-A88F36905F33}" destId="{0F01B500-1B73-4B13-A7DC-5BEF7BFAC906}" srcOrd="0" destOrd="0" parTransId="{424424F2-D4CE-4255-A382-844026B32CD1}" sibTransId="{D9E2BEEC-D45B-4913-B57A-49756F14E9F2}"/>
    <dgm:cxn modelId="{5E8F769D-3764-4BDE-A52F-1BB03FB292C8}" type="presOf" srcId="{99FD445D-993B-4346-832F-A88F36905F33}" destId="{94A4B3E7-FC3B-423F-881A-06CB05F38272}" srcOrd="1" destOrd="0" presId="urn:microsoft.com/office/officeart/2005/8/layout/list1"/>
    <dgm:cxn modelId="{094CAE28-07D8-4836-9D25-5A321647F89C}" srcId="{E67A0F20-17AF-40DB-8CCD-DAD95C3FCAD4}" destId="{E33697E2-E1E7-4984-8180-7B172D91113D}" srcOrd="2" destOrd="0" parTransId="{949EFFBD-2DF1-4874-B95A-E56D9B473968}" sibTransId="{116174E3-0EEE-4FA3-B426-5C7A9454FC30}"/>
    <dgm:cxn modelId="{8C288167-2AA9-4A2C-BBB3-80C763041EF7}" type="presOf" srcId="{11752572-AA9F-4CDD-AC8B-1D591EEF730D}" destId="{F5E5BA2B-7B56-4BC7-A16A-579BDD679BCD}" srcOrd="0" destOrd="3" presId="urn:microsoft.com/office/officeart/2005/8/layout/list1"/>
    <dgm:cxn modelId="{6794BFF3-39DB-4BAB-A124-225DC889A3DD}" type="presOf" srcId="{E33697E2-E1E7-4984-8180-7B172D91113D}" destId="{F5E5BA2B-7B56-4BC7-A16A-579BDD679BCD}" srcOrd="0" destOrd="2" presId="urn:microsoft.com/office/officeart/2005/8/layout/list1"/>
    <dgm:cxn modelId="{E9E22D3C-F51D-4FD4-8A8E-54F2A664078C}" srcId="{E67A0F20-17AF-40DB-8CCD-DAD95C3FCAD4}" destId="{7F297FF7-3CAD-4615-9E36-D723F469CEDC}" srcOrd="1" destOrd="0" parTransId="{C0F2A519-03B1-455A-B82E-B109148E2F58}" sibTransId="{B8F01CB9-B513-4F5C-8B41-4AFE76F89B11}"/>
    <dgm:cxn modelId="{929027D1-7A4D-4C17-80CC-66DBC91E7315}" type="presOf" srcId="{0F01B500-1B73-4B13-A7DC-5BEF7BFAC906}" destId="{7AA17FE6-BE78-432F-91CC-B33F1C1756D5}" srcOrd="0" destOrd="0" presId="urn:microsoft.com/office/officeart/2005/8/layout/list1"/>
    <dgm:cxn modelId="{F5BE4178-C2CF-4E53-A654-CB9B547AB501}" type="presParOf" srcId="{95B1BD4A-F641-4ED2-88E7-18149DDE1506}" destId="{1842AFB6-E0AD-42E5-BE2F-2FBEF75CAF4A}" srcOrd="0" destOrd="0" presId="urn:microsoft.com/office/officeart/2005/8/layout/list1"/>
    <dgm:cxn modelId="{CF7A23E8-C6A0-43DA-AE5D-BE47EC28A9C0}" type="presParOf" srcId="{1842AFB6-E0AD-42E5-BE2F-2FBEF75CAF4A}" destId="{94C7A301-6F09-4827-B899-ACEBA7BE43BF}" srcOrd="0" destOrd="0" presId="urn:microsoft.com/office/officeart/2005/8/layout/list1"/>
    <dgm:cxn modelId="{452C6445-A9DF-4943-83B7-2332473B84E3}" type="presParOf" srcId="{1842AFB6-E0AD-42E5-BE2F-2FBEF75CAF4A}" destId="{3A329BF1-44B6-4315-8752-51012091FEBA}" srcOrd="1" destOrd="0" presId="urn:microsoft.com/office/officeart/2005/8/layout/list1"/>
    <dgm:cxn modelId="{11135577-F0CF-48A6-9D1F-3B0EB60B9583}" type="presParOf" srcId="{95B1BD4A-F641-4ED2-88E7-18149DDE1506}" destId="{1C59234E-9A8B-4FE1-9325-D10D16837E50}" srcOrd="1" destOrd="0" presId="urn:microsoft.com/office/officeart/2005/8/layout/list1"/>
    <dgm:cxn modelId="{7C7DDFD5-2E68-4BA4-AE40-80587D4FAF0B}" type="presParOf" srcId="{95B1BD4A-F641-4ED2-88E7-18149DDE1506}" destId="{F5E5BA2B-7B56-4BC7-A16A-579BDD679BCD}" srcOrd="2" destOrd="0" presId="urn:microsoft.com/office/officeart/2005/8/layout/list1"/>
    <dgm:cxn modelId="{E357A514-1FAA-4AC3-A0D3-5F800C48B916}" type="presParOf" srcId="{95B1BD4A-F641-4ED2-88E7-18149DDE1506}" destId="{6C6B1DB6-A414-4976-A8AF-E186CF51F5B9}" srcOrd="3" destOrd="0" presId="urn:microsoft.com/office/officeart/2005/8/layout/list1"/>
    <dgm:cxn modelId="{CF9AC678-35F5-43D7-B5A3-C19E1731148A}" type="presParOf" srcId="{95B1BD4A-F641-4ED2-88E7-18149DDE1506}" destId="{42B4C9BC-CED9-4275-85E7-017696C23CFE}" srcOrd="4" destOrd="0" presId="urn:microsoft.com/office/officeart/2005/8/layout/list1"/>
    <dgm:cxn modelId="{7741D36C-89E5-42B0-8611-91B6B9821F39}" type="presParOf" srcId="{42B4C9BC-CED9-4275-85E7-017696C23CFE}" destId="{B40DDE72-BAC9-4BB0-BBB9-047057F32482}" srcOrd="0" destOrd="0" presId="urn:microsoft.com/office/officeart/2005/8/layout/list1"/>
    <dgm:cxn modelId="{3046EA3B-0896-4DEF-AFFC-3C7F6AB7A397}" type="presParOf" srcId="{42B4C9BC-CED9-4275-85E7-017696C23CFE}" destId="{94A4B3E7-FC3B-423F-881A-06CB05F38272}" srcOrd="1" destOrd="0" presId="urn:microsoft.com/office/officeart/2005/8/layout/list1"/>
    <dgm:cxn modelId="{6431FCF5-997E-4A4D-9673-8AA4F6AC458C}" type="presParOf" srcId="{95B1BD4A-F641-4ED2-88E7-18149DDE1506}" destId="{521BD5B8-1465-42AA-8AD5-9DF738C2F585}" srcOrd="5" destOrd="0" presId="urn:microsoft.com/office/officeart/2005/8/layout/list1"/>
    <dgm:cxn modelId="{3DDEB33E-B6A7-4053-B0C4-4417FF41C629}" type="presParOf" srcId="{95B1BD4A-F641-4ED2-88E7-18149DDE1506}" destId="{7AA17FE6-BE78-432F-91CC-B33F1C1756D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2A4EC9-8E0F-4C99-8659-A2A772DAD60C}"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4DD78A2D-757A-446D-B502-BE22F931928E}">
      <dgm:prSet phldrT="[Text]"/>
      <dgm:spPr/>
      <dgm:t>
        <a:bodyPr/>
        <a:lstStyle/>
        <a:p>
          <a:r>
            <a:rPr lang="en-GB" dirty="0" smtClean="0"/>
            <a:t>Humanitarian</a:t>
          </a:r>
          <a:endParaRPr lang="en-GB" dirty="0"/>
        </a:p>
      </dgm:t>
    </dgm:pt>
    <dgm:pt modelId="{52F2EB8A-6A7E-4EC6-B428-41A6769F5FA0}" type="parTrans" cxnId="{5298EF99-2582-4A63-8D8E-6C5A043A6427}">
      <dgm:prSet/>
      <dgm:spPr/>
      <dgm:t>
        <a:bodyPr/>
        <a:lstStyle/>
        <a:p>
          <a:endParaRPr lang="en-GB"/>
        </a:p>
      </dgm:t>
    </dgm:pt>
    <dgm:pt modelId="{2465A53C-22A2-4040-BE9A-FB4744E7F1D1}" type="sibTrans" cxnId="{5298EF99-2582-4A63-8D8E-6C5A043A6427}">
      <dgm:prSet/>
      <dgm:spPr/>
      <dgm:t>
        <a:bodyPr/>
        <a:lstStyle/>
        <a:p>
          <a:endParaRPr lang="en-GB"/>
        </a:p>
      </dgm:t>
    </dgm:pt>
    <dgm:pt modelId="{D33B9F0B-D798-40CC-8FA0-3FF382528BC7}">
      <dgm:prSet phldrT="[Text]"/>
      <dgm:spPr/>
      <dgm:t>
        <a:bodyPr/>
        <a:lstStyle/>
        <a:p>
          <a:r>
            <a:rPr lang="en-GB" dirty="0" smtClean="0"/>
            <a:t>Results</a:t>
          </a:r>
          <a:endParaRPr lang="en-GB" dirty="0"/>
        </a:p>
      </dgm:t>
    </dgm:pt>
    <dgm:pt modelId="{9C959147-6445-4DF9-8127-8C9796C3E4F7}" type="parTrans" cxnId="{FA3C37E3-4F3C-4D1E-A4FD-AD3865964F1A}">
      <dgm:prSet/>
      <dgm:spPr/>
      <dgm:t>
        <a:bodyPr/>
        <a:lstStyle/>
        <a:p>
          <a:endParaRPr lang="en-GB"/>
        </a:p>
      </dgm:t>
    </dgm:pt>
    <dgm:pt modelId="{D87B8C77-A941-4DB3-A425-E26F5D1B49FE}" type="sibTrans" cxnId="{FA3C37E3-4F3C-4D1E-A4FD-AD3865964F1A}">
      <dgm:prSet/>
      <dgm:spPr/>
      <dgm:t>
        <a:bodyPr/>
        <a:lstStyle/>
        <a:p>
          <a:endParaRPr lang="en-GB"/>
        </a:p>
      </dgm:t>
    </dgm:pt>
    <dgm:pt modelId="{73131514-E150-4464-B96C-F5E2B8BA284B}">
      <dgm:prSet phldrT="[Text]"/>
      <dgm:spPr/>
      <dgm:t>
        <a:bodyPr/>
        <a:lstStyle/>
        <a:p>
          <a:r>
            <a:rPr lang="en-GB" dirty="0" smtClean="0"/>
            <a:t>Other</a:t>
          </a:r>
          <a:endParaRPr lang="en-GB" dirty="0"/>
        </a:p>
      </dgm:t>
    </dgm:pt>
    <dgm:pt modelId="{226ACDE4-EB20-4A35-8742-D387284736CB}" type="parTrans" cxnId="{67141BA5-4BC8-434B-B76F-4084EB3E33E4}">
      <dgm:prSet/>
      <dgm:spPr/>
      <dgm:t>
        <a:bodyPr/>
        <a:lstStyle/>
        <a:p>
          <a:endParaRPr lang="en-GB"/>
        </a:p>
      </dgm:t>
    </dgm:pt>
    <dgm:pt modelId="{B7A3F0FF-AAF4-442A-8162-2AB0CD5FB317}" type="sibTrans" cxnId="{67141BA5-4BC8-434B-B76F-4084EB3E33E4}">
      <dgm:prSet/>
      <dgm:spPr/>
      <dgm:t>
        <a:bodyPr/>
        <a:lstStyle/>
        <a:p>
          <a:endParaRPr lang="en-GB"/>
        </a:p>
      </dgm:t>
    </dgm:pt>
    <dgm:pt modelId="{B8F0BB6D-798D-4C08-B10F-92F1548041BD}">
      <dgm:prSet phldrT="[Text]"/>
      <dgm:spPr/>
      <dgm:t>
        <a:bodyPr/>
        <a:lstStyle/>
        <a:p>
          <a:r>
            <a:rPr lang="en-GB" dirty="0" smtClean="0"/>
            <a:t>Timeliness, Emergency, Appeals, Clusters</a:t>
          </a:r>
          <a:endParaRPr lang="en-GB" dirty="0"/>
        </a:p>
      </dgm:t>
    </dgm:pt>
    <dgm:pt modelId="{D4D1732F-C61B-4AC1-A8EE-44942ED63B59}" type="parTrans" cxnId="{171CEB50-D516-400A-8BBE-056B23B17543}">
      <dgm:prSet/>
      <dgm:spPr/>
      <dgm:t>
        <a:bodyPr/>
        <a:lstStyle/>
        <a:p>
          <a:endParaRPr lang="en-GB"/>
        </a:p>
      </dgm:t>
    </dgm:pt>
    <dgm:pt modelId="{C7AAA340-2569-4DD1-AE5C-AAEF040B1DE4}" type="sibTrans" cxnId="{171CEB50-D516-400A-8BBE-056B23B17543}">
      <dgm:prSet/>
      <dgm:spPr/>
      <dgm:t>
        <a:bodyPr/>
        <a:lstStyle/>
        <a:p>
          <a:endParaRPr lang="en-GB"/>
        </a:p>
      </dgm:t>
    </dgm:pt>
    <dgm:pt modelId="{F464B673-D56B-4F0D-A918-26156C5BDB8B}">
      <dgm:prSet phldrT="[Text]"/>
      <dgm:spPr/>
      <dgm:t>
        <a:bodyPr/>
        <a:lstStyle/>
        <a:p>
          <a:r>
            <a:rPr lang="en-GB" dirty="0" smtClean="0"/>
            <a:t>Coded indicators, Disaggregation</a:t>
          </a:r>
          <a:endParaRPr lang="en-GB" dirty="0"/>
        </a:p>
      </dgm:t>
    </dgm:pt>
    <dgm:pt modelId="{A25B2989-BE42-408E-8B67-A42C77086039}" type="parTrans" cxnId="{1BEE476A-6B80-495D-91F5-E3BDD0235FF0}">
      <dgm:prSet/>
      <dgm:spPr/>
      <dgm:t>
        <a:bodyPr/>
        <a:lstStyle/>
        <a:p>
          <a:endParaRPr lang="en-GB"/>
        </a:p>
      </dgm:t>
    </dgm:pt>
    <dgm:pt modelId="{C641C41A-5854-4D86-97AC-C7FC093809A1}" type="sibTrans" cxnId="{1BEE476A-6B80-495D-91F5-E3BDD0235FF0}">
      <dgm:prSet/>
      <dgm:spPr/>
      <dgm:t>
        <a:bodyPr/>
        <a:lstStyle/>
        <a:p>
          <a:endParaRPr lang="en-GB"/>
        </a:p>
      </dgm:t>
    </dgm:pt>
    <dgm:pt modelId="{43C5C528-042B-416E-A2F0-003B50ABC8C5}">
      <dgm:prSet phldrT="[Text]"/>
      <dgm:spPr/>
      <dgm:t>
        <a:bodyPr/>
        <a:lstStyle/>
        <a:p>
          <a:r>
            <a:rPr lang="en-GB" dirty="0" smtClean="0"/>
            <a:t>SDGs,  Budget status, Total  expenditure, Code list management </a:t>
          </a:r>
          <a:endParaRPr lang="en-GB" dirty="0"/>
        </a:p>
      </dgm:t>
    </dgm:pt>
    <dgm:pt modelId="{1858AAAB-A043-4A3A-BD63-4C410266D10C}" type="parTrans" cxnId="{B94B2BEF-18C9-4864-B9DF-379AFA7B4854}">
      <dgm:prSet/>
      <dgm:spPr/>
      <dgm:t>
        <a:bodyPr/>
        <a:lstStyle/>
        <a:p>
          <a:endParaRPr lang="en-GB"/>
        </a:p>
      </dgm:t>
    </dgm:pt>
    <dgm:pt modelId="{EDEA6546-13A1-405E-AAF7-C1F939A35283}" type="sibTrans" cxnId="{B94B2BEF-18C9-4864-B9DF-379AFA7B4854}">
      <dgm:prSet/>
      <dgm:spPr/>
      <dgm:t>
        <a:bodyPr/>
        <a:lstStyle/>
        <a:p>
          <a:endParaRPr lang="en-GB"/>
        </a:p>
      </dgm:t>
    </dgm:pt>
    <dgm:pt modelId="{5C52CF9A-253B-46FD-9093-5DC17364366D}" type="pres">
      <dgm:prSet presAssocID="{872A4EC9-8E0F-4C99-8659-A2A772DAD60C}" presName="linear" presStyleCnt="0">
        <dgm:presLayoutVars>
          <dgm:dir/>
          <dgm:animLvl val="lvl"/>
          <dgm:resizeHandles val="exact"/>
        </dgm:presLayoutVars>
      </dgm:prSet>
      <dgm:spPr/>
    </dgm:pt>
    <dgm:pt modelId="{676E7E1E-EFB4-47C0-9571-74B165C0C66F}" type="pres">
      <dgm:prSet presAssocID="{4DD78A2D-757A-446D-B502-BE22F931928E}" presName="parentLin" presStyleCnt="0"/>
      <dgm:spPr/>
    </dgm:pt>
    <dgm:pt modelId="{2C2E2F22-5703-493D-9611-3D7C937B27DE}" type="pres">
      <dgm:prSet presAssocID="{4DD78A2D-757A-446D-B502-BE22F931928E}" presName="parentLeftMargin" presStyleLbl="node1" presStyleIdx="0" presStyleCnt="3"/>
      <dgm:spPr/>
    </dgm:pt>
    <dgm:pt modelId="{D73AD68A-B0BC-4D24-AD86-466E0E197FA9}" type="pres">
      <dgm:prSet presAssocID="{4DD78A2D-757A-446D-B502-BE22F931928E}" presName="parentText" presStyleLbl="node1" presStyleIdx="0" presStyleCnt="3">
        <dgm:presLayoutVars>
          <dgm:chMax val="0"/>
          <dgm:bulletEnabled val="1"/>
        </dgm:presLayoutVars>
      </dgm:prSet>
      <dgm:spPr/>
    </dgm:pt>
    <dgm:pt modelId="{89D139B2-82DA-4E79-837F-6C4F0B4CA67D}" type="pres">
      <dgm:prSet presAssocID="{4DD78A2D-757A-446D-B502-BE22F931928E}" presName="negativeSpace" presStyleCnt="0"/>
      <dgm:spPr/>
    </dgm:pt>
    <dgm:pt modelId="{48996778-539B-4F74-8F22-911ADC79564B}" type="pres">
      <dgm:prSet presAssocID="{4DD78A2D-757A-446D-B502-BE22F931928E}" presName="childText" presStyleLbl="conFgAcc1" presStyleIdx="0" presStyleCnt="3">
        <dgm:presLayoutVars>
          <dgm:bulletEnabled val="1"/>
        </dgm:presLayoutVars>
      </dgm:prSet>
      <dgm:spPr/>
      <dgm:t>
        <a:bodyPr/>
        <a:lstStyle/>
        <a:p>
          <a:endParaRPr lang="en-GB"/>
        </a:p>
      </dgm:t>
    </dgm:pt>
    <dgm:pt modelId="{6C0137CE-84F5-469D-8F6F-A33D2F467D7A}" type="pres">
      <dgm:prSet presAssocID="{2465A53C-22A2-4040-BE9A-FB4744E7F1D1}" presName="spaceBetweenRectangles" presStyleCnt="0"/>
      <dgm:spPr/>
    </dgm:pt>
    <dgm:pt modelId="{438A3DD8-7E97-420B-AD83-78541C383486}" type="pres">
      <dgm:prSet presAssocID="{D33B9F0B-D798-40CC-8FA0-3FF382528BC7}" presName="parentLin" presStyleCnt="0"/>
      <dgm:spPr/>
    </dgm:pt>
    <dgm:pt modelId="{F4CBF7EB-73D9-4AAA-8152-7F2BBDF612F6}" type="pres">
      <dgm:prSet presAssocID="{D33B9F0B-D798-40CC-8FA0-3FF382528BC7}" presName="parentLeftMargin" presStyleLbl="node1" presStyleIdx="0" presStyleCnt="3"/>
      <dgm:spPr/>
    </dgm:pt>
    <dgm:pt modelId="{2B45C2DB-0021-4AE3-8391-988ACCCBD49F}" type="pres">
      <dgm:prSet presAssocID="{D33B9F0B-D798-40CC-8FA0-3FF382528BC7}" presName="parentText" presStyleLbl="node1" presStyleIdx="1" presStyleCnt="3">
        <dgm:presLayoutVars>
          <dgm:chMax val="0"/>
          <dgm:bulletEnabled val="1"/>
        </dgm:presLayoutVars>
      </dgm:prSet>
      <dgm:spPr/>
    </dgm:pt>
    <dgm:pt modelId="{8E4FE6CE-CA2B-482C-9DF3-32EE85D4BCA4}" type="pres">
      <dgm:prSet presAssocID="{D33B9F0B-D798-40CC-8FA0-3FF382528BC7}" presName="negativeSpace" presStyleCnt="0"/>
      <dgm:spPr/>
    </dgm:pt>
    <dgm:pt modelId="{AAA77225-0E92-4B5D-8807-2D3989CFBDAA}" type="pres">
      <dgm:prSet presAssocID="{D33B9F0B-D798-40CC-8FA0-3FF382528BC7}" presName="childText" presStyleLbl="conFgAcc1" presStyleIdx="1" presStyleCnt="3">
        <dgm:presLayoutVars>
          <dgm:bulletEnabled val="1"/>
        </dgm:presLayoutVars>
      </dgm:prSet>
      <dgm:spPr/>
      <dgm:t>
        <a:bodyPr/>
        <a:lstStyle/>
        <a:p>
          <a:endParaRPr lang="en-GB"/>
        </a:p>
      </dgm:t>
    </dgm:pt>
    <dgm:pt modelId="{BDAEC1F7-F97B-49BF-A1F7-64C645E25805}" type="pres">
      <dgm:prSet presAssocID="{D87B8C77-A941-4DB3-A425-E26F5D1B49FE}" presName="spaceBetweenRectangles" presStyleCnt="0"/>
      <dgm:spPr/>
    </dgm:pt>
    <dgm:pt modelId="{BA43F75A-C042-41A3-8F84-694F6C0507EB}" type="pres">
      <dgm:prSet presAssocID="{73131514-E150-4464-B96C-F5E2B8BA284B}" presName="parentLin" presStyleCnt="0"/>
      <dgm:spPr/>
    </dgm:pt>
    <dgm:pt modelId="{3A19A673-1B26-4CA5-915A-7E4AA96D52A1}" type="pres">
      <dgm:prSet presAssocID="{73131514-E150-4464-B96C-F5E2B8BA284B}" presName="parentLeftMargin" presStyleLbl="node1" presStyleIdx="1" presStyleCnt="3"/>
      <dgm:spPr/>
    </dgm:pt>
    <dgm:pt modelId="{299B2690-7ED8-4FCE-AA1E-2361AA6A4743}" type="pres">
      <dgm:prSet presAssocID="{73131514-E150-4464-B96C-F5E2B8BA284B}" presName="parentText" presStyleLbl="node1" presStyleIdx="2" presStyleCnt="3">
        <dgm:presLayoutVars>
          <dgm:chMax val="0"/>
          <dgm:bulletEnabled val="1"/>
        </dgm:presLayoutVars>
      </dgm:prSet>
      <dgm:spPr/>
    </dgm:pt>
    <dgm:pt modelId="{6AA8D9AE-0E69-4982-90D8-22A248C622EE}" type="pres">
      <dgm:prSet presAssocID="{73131514-E150-4464-B96C-F5E2B8BA284B}" presName="negativeSpace" presStyleCnt="0"/>
      <dgm:spPr/>
    </dgm:pt>
    <dgm:pt modelId="{BA95DE73-7842-4004-B239-84AB73E6A58B}" type="pres">
      <dgm:prSet presAssocID="{73131514-E150-4464-B96C-F5E2B8BA284B}" presName="childText" presStyleLbl="conFgAcc1" presStyleIdx="2" presStyleCnt="3">
        <dgm:presLayoutVars>
          <dgm:bulletEnabled val="1"/>
        </dgm:presLayoutVars>
      </dgm:prSet>
      <dgm:spPr/>
      <dgm:t>
        <a:bodyPr/>
        <a:lstStyle/>
        <a:p>
          <a:endParaRPr lang="en-GB"/>
        </a:p>
      </dgm:t>
    </dgm:pt>
  </dgm:ptLst>
  <dgm:cxnLst>
    <dgm:cxn modelId="{904FDC8E-88B4-4602-AD49-809E99597640}" type="presOf" srcId="{4DD78A2D-757A-446D-B502-BE22F931928E}" destId="{2C2E2F22-5703-493D-9611-3D7C937B27DE}" srcOrd="0" destOrd="0" presId="urn:microsoft.com/office/officeart/2005/8/layout/list1"/>
    <dgm:cxn modelId="{4C94FE67-35E2-47C0-92C6-0B38A2C01575}" type="presOf" srcId="{D33B9F0B-D798-40CC-8FA0-3FF382528BC7}" destId="{F4CBF7EB-73D9-4AAA-8152-7F2BBDF612F6}" srcOrd="0" destOrd="0" presId="urn:microsoft.com/office/officeart/2005/8/layout/list1"/>
    <dgm:cxn modelId="{53530581-40C8-483D-AF91-5B491B88BBEF}" type="presOf" srcId="{73131514-E150-4464-B96C-F5E2B8BA284B}" destId="{299B2690-7ED8-4FCE-AA1E-2361AA6A4743}" srcOrd="1" destOrd="0" presId="urn:microsoft.com/office/officeart/2005/8/layout/list1"/>
    <dgm:cxn modelId="{F8584FE6-C087-4FF5-A6ED-2E9C75D1B42B}" type="presOf" srcId="{73131514-E150-4464-B96C-F5E2B8BA284B}" destId="{3A19A673-1B26-4CA5-915A-7E4AA96D52A1}" srcOrd="0" destOrd="0" presId="urn:microsoft.com/office/officeart/2005/8/layout/list1"/>
    <dgm:cxn modelId="{187F751C-051F-42C3-B624-1563D07D9686}" type="presOf" srcId="{43C5C528-042B-416E-A2F0-003B50ABC8C5}" destId="{BA95DE73-7842-4004-B239-84AB73E6A58B}" srcOrd="0" destOrd="0" presId="urn:microsoft.com/office/officeart/2005/8/layout/list1"/>
    <dgm:cxn modelId="{ED0B749A-CFAF-4791-8E89-C99CDF3A2EE7}" type="presOf" srcId="{872A4EC9-8E0F-4C99-8659-A2A772DAD60C}" destId="{5C52CF9A-253B-46FD-9093-5DC17364366D}" srcOrd="0" destOrd="0" presId="urn:microsoft.com/office/officeart/2005/8/layout/list1"/>
    <dgm:cxn modelId="{B94B2BEF-18C9-4864-B9DF-379AFA7B4854}" srcId="{73131514-E150-4464-B96C-F5E2B8BA284B}" destId="{43C5C528-042B-416E-A2F0-003B50ABC8C5}" srcOrd="0" destOrd="0" parTransId="{1858AAAB-A043-4A3A-BD63-4C410266D10C}" sibTransId="{EDEA6546-13A1-405E-AAF7-C1F939A35283}"/>
    <dgm:cxn modelId="{171CEB50-D516-400A-8BBE-056B23B17543}" srcId="{4DD78A2D-757A-446D-B502-BE22F931928E}" destId="{B8F0BB6D-798D-4C08-B10F-92F1548041BD}" srcOrd="0" destOrd="0" parTransId="{D4D1732F-C61B-4AC1-A8EE-44942ED63B59}" sibTransId="{C7AAA340-2569-4DD1-AE5C-AAEF040B1DE4}"/>
    <dgm:cxn modelId="{67141BA5-4BC8-434B-B76F-4084EB3E33E4}" srcId="{872A4EC9-8E0F-4C99-8659-A2A772DAD60C}" destId="{73131514-E150-4464-B96C-F5E2B8BA284B}" srcOrd="2" destOrd="0" parTransId="{226ACDE4-EB20-4A35-8742-D387284736CB}" sibTransId="{B7A3F0FF-AAF4-442A-8162-2AB0CD5FB317}"/>
    <dgm:cxn modelId="{90198C0B-ECFA-40B1-B795-9996DA0E4BFC}" type="presOf" srcId="{B8F0BB6D-798D-4C08-B10F-92F1548041BD}" destId="{48996778-539B-4F74-8F22-911ADC79564B}" srcOrd="0" destOrd="0" presId="urn:microsoft.com/office/officeart/2005/8/layout/list1"/>
    <dgm:cxn modelId="{D7B5FE0E-756B-45D0-BF51-A8A973816771}" type="presOf" srcId="{D33B9F0B-D798-40CC-8FA0-3FF382528BC7}" destId="{2B45C2DB-0021-4AE3-8391-988ACCCBD49F}" srcOrd="1" destOrd="0" presId="urn:microsoft.com/office/officeart/2005/8/layout/list1"/>
    <dgm:cxn modelId="{DB228C06-ED61-4B90-85D7-71C602CA5AB1}" type="presOf" srcId="{4DD78A2D-757A-446D-B502-BE22F931928E}" destId="{D73AD68A-B0BC-4D24-AD86-466E0E197FA9}" srcOrd="1" destOrd="0" presId="urn:microsoft.com/office/officeart/2005/8/layout/list1"/>
    <dgm:cxn modelId="{5298EF99-2582-4A63-8D8E-6C5A043A6427}" srcId="{872A4EC9-8E0F-4C99-8659-A2A772DAD60C}" destId="{4DD78A2D-757A-446D-B502-BE22F931928E}" srcOrd="0" destOrd="0" parTransId="{52F2EB8A-6A7E-4EC6-B428-41A6769F5FA0}" sibTransId="{2465A53C-22A2-4040-BE9A-FB4744E7F1D1}"/>
    <dgm:cxn modelId="{FA3C37E3-4F3C-4D1E-A4FD-AD3865964F1A}" srcId="{872A4EC9-8E0F-4C99-8659-A2A772DAD60C}" destId="{D33B9F0B-D798-40CC-8FA0-3FF382528BC7}" srcOrd="1" destOrd="0" parTransId="{9C959147-6445-4DF9-8127-8C9796C3E4F7}" sibTransId="{D87B8C77-A941-4DB3-A425-E26F5D1B49FE}"/>
    <dgm:cxn modelId="{6F2A732B-4C48-43DF-B362-25AAC7A24788}" type="presOf" srcId="{F464B673-D56B-4F0D-A918-26156C5BDB8B}" destId="{AAA77225-0E92-4B5D-8807-2D3989CFBDAA}" srcOrd="0" destOrd="0" presId="urn:microsoft.com/office/officeart/2005/8/layout/list1"/>
    <dgm:cxn modelId="{1BEE476A-6B80-495D-91F5-E3BDD0235FF0}" srcId="{D33B9F0B-D798-40CC-8FA0-3FF382528BC7}" destId="{F464B673-D56B-4F0D-A918-26156C5BDB8B}" srcOrd="0" destOrd="0" parTransId="{A25B2989-BE42-408E-8B67-A42C77086039}" sibTransId="{C641C41A-5854-4D86-97AC-C7FC093809A1}"/>
    <dgm:cxn modelId="{B8E0F3F3-F40B-4BC9-A5AE-6B58AA9B2F05}" type="presParOf" srcId="{5C52CF9A-253B-46FD-9093-5DC17364366D}" destId="{676E7E1E-EFB4-47C0-9571-74B165C0C66F}" srcOrd="0" destOrd="0" presId="urn:microsoft.com/office/officeart/2005/8/layout/list1"/>
    <dgm:cxn modelId="{1E7FE1E0-38D9-4B63-AF8D-3E90214A9A94}" type="presParOf" srcId="{676E7E1E-EFB4-47C0-9571-74B165C0C66F}" destId="{2C2E2F22-5703-493D-9611-3D7C937B27DE}" srcOrd="0" destOrd="0" presId="urn:microsoft.com/office/officeart/2005/8/layout/list1"/>
    <dgm:cxn modelId="{54C4AECC-E7A0-4EFF-81C4-EF520B7E7245}" type="presParOf" srcId="{676E7E1E-EFB4-47C0-9571-74B165C0C66F}" destId="{D73AD68A-B0BC-4D24-AD86-466E0E197FA9}" srcOrd="1" destOrd="0" presId="urn:microsoft.com/office/officeart/2005/8/layout/list1"/>
    <dgm:cxn modelId="{BB3799F0-2329-4E93-B1C3-D1248EEF3CCB}" type="presParOf" srcId="{5C52CF9A-253B-46FD-9093-5DC17364366D}" destId="{89D139B2-82DA-4E79-837F-6C4F0B4CA67D}" srcOrd="1" destOrd="0" presId="urn:microsoft.com/office/officeart/2005/8/layout/list1"/>
    <dgm:cxn modelId="{9DA0CEDD-224B-4E20-A41F-ADDD28CC7055}" type="presParOf" srcId="{5C52CF9A-253B-46FD-9093-5DC17364366D}" destId="{48996778-539B-4F74-8F22-911ADC79564B}" srcOrd="2" destOrd="0" presId="urn:microsoft.com/office/officeart/2005/8/layout/list1"/>
    <dgm:cxn modelId="{6853334E-C43C-4FB8-BE19-5BA149008BCA}" type="presParOf" srcId="{5C52CF9A-253B-46FD-9093-5DC17364366D}" destId="{6C0137CE-84F5-469D-8F6F-A33D2F467D7A}" srcOrd="3" destOrd="0" presId="urn:microsoft.com/office/officeart/2005/8/layout/list1"/>
    <dgm:cxn modelId="{52DB1C06-1886-497F-A3B7-7948C3DF534E}" type="presParOf" srcId="{5C52CF9A-253B-46FD-9093-5DC17364366D}" destId="{438A3DD8-7E97-420B-AD83-78541C383486}" srcOrd="4" destOrd="0" presId="urn:microsoft.com/office/officeart/2005/8/layout/list1"/>
    <dgm:cxn modelId="{79A9A9A8-C522-44B0-8FA3-6AD11ED9BC7E}" type="presParOf" srcId="{438A3DD8-7E97-420B-AD83-78541C383486}" destId="{F4CBF7EB-73D9-4AAA-8152-7F2BBDF612F6}" srcOrd="0" destOrd="0" presId="urn:microsoft.com/office/officeart/2005/8/layout/list1"/>
    <dgm:cxn modelId="{30CAA52B-6370-4A4E-AB18-A3F8F9F2CE14}" type="presParOf" srcId="{438A3DD8-7E97-420B-AD83-78541C383486}" destId="{2B45C2DB-0021-4AE3-8391-988ACCCBD49F}" srcOrd="1" destOrd="0" presId="urn:microsoft.com/office/officeart/2005/8/layout/list1"/>
    <dgm:cxn modelId="{70AC39EF-0E64-4E34-B9F1-6F7DA77D7838}" type="presParOf" srcId="{5C52CF9A-253B-46FD-9093-5DC17364366D}" destId="{8E4FE6CE-CA2B-482C-9DF3-32EE85D4BCA4}" srcOrd="5" destOrd="0" presId="urn:microsoft.com/office/officeart/2005/8/layout/list1"/>
    <dgm:cxn modelId="{663C107B-F733-4B39-833A-FA47BA115A06}" type="presParOf" srcId="{5C52CF9A-253B-46FD-9093-5DC17364366D}" destId="{AAA77225-0E92-4B5D-8807-2D3989CFBDAA}" srcOrd="6" destOrd="0" presId="urn:microsoft.com/office/officeart/2005/8/layout/list1"/>
    <dgm:cxn modelId="{CED2E8E6-F339-43AA-AFE3-16723D099372}" type="presParOf" srcId="{5C52CF9A-253B-46FD-9093-5DC17364366D}" destId="{BDAEC1F7-F97B-49BF-A1F7-64C645E25805}" srcOrd="7" destOrd="0" presId="urn:microsoft.com/office/officeart/2005/8/layout/list1"/>
    <dgm:cxn modelId="{EBDBE2F4-3F77-415B-9CC6-13FC2F3FAE04}" type="presParOf" srcId="{5C52CF9A-253B-46FD-9093-5DC17364366D}" destId="{BA43F75A-C042-41A3-8F84-694F6C0507EB}" srcOrd="8" destOrd="0" presId="urn:microsoft.com/office/officeart/2005/8/layout/list1"/>
    <dgm:cxn modelId="{2C3159AF-5973-4D12-9558-040D21037245}" type="presParOf" srcId="{BA43F75A-C042-41A3-8F84-694F6C0507EB}" destId="{3A19A673-1B26-4CA5-915A-7E4AA96D52A1}" srcOrd="0" destOrd="0" presId="urn:microsoft.com/office/officeart/2005/8/layout/list1"/>
    <dgm:cxn modelId="{74DED480-652E-4EF0-BC98-8D66A029E037}" type="presParOf" srcId="{BA43F75A-C042-41A3-8F84-694F6C0507EB}" destId="{299B2690-7ED8-4FCE-AA1E-2361AA6A4743}" srcOrd="1" destOrd="0" presId="urn:microsoft.com/office/officeart/2005/8/layout/list1"/>
    <dgm:cxn modelId="{C8070449-6C59-46CF-B6B1-317DE3180643}" type="presParOf" srcId="{5C52CF9A-253B-46FD-9093-5DC17364366D}" destId="{6AA8D9AE-0E69-4982-90D8-22A248C622EE}" srcOrd="9" destOrd="0" presId="urn:microsoft.com/office/officeart/2005/8/layout/list1"/>
    <dgm:cxn modelId="{D2A3192E-B9B3-4935-B736-E80710327331}" type="presParOf" srcId="{5C52CF9A-253B-46FD-9093-5DC17364366D}" destId="{BA95DE73-7842-4004-B239-84AB73E6A58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411C89-3ED5-4140-BBC6-E71C804E0D40}" type="doc">
      <dgm:prSet loTypeId="urn:microsoft.com/office/officeart/2005/8/layout/process5" loCatId="process" qsTypeId="urn:microsoft.com/office/officeart/2005/8/quickstyle/simple1" qsCatId="simple" csTypeId="urn:microsoft.com/office/officeart/2005/8/colors/accent2_2" csCatId="accent2" phldr="1"/>
      <dgm:spPr/>
      <dgm:t>
        <a:bodyPr/>
        <a:lstStyle/>
        <a:p>
          <a:endParaRPr lang="en-GB"/>
        </a:p>
      </dgm:t>
    </dgm:pt>
    <dgm:pt modelId="{8160D44B-6EF1-4CE8-84BC-CB7CC80CA2CD}">
      <dgm:prSet phldrT="[Text]"/>
      <dgm:spPr/>
      <dgm:t>
        <a:bodyPr/>
        <a:lstStyle/>
        <a:p>
          <a:r>
            <a:rPr lang="en-GB" b="1" dirty="0" smtClean="0"/>
            <a:t>...</a:t>
          </a:r>
          <a:br>
            <a:rPr lang="en-GB" b="1" dirty="0" smtClean="0"/>
          </a:br>
          <a:r>
            <a:rPr lang="en-GB" b="1" dirty="0" smtClean="0"/>
            <a:t/>
          </a:r>
          <a:br>
            <a:rPr lang="en-GB" b="1" dirty="0" smtClean="0"/>
          </a:br>
          <a:r>
            <a:rPr lang="en-GB" b="1" dirty="0" smtClean="0"/>
            <a:t>Suggestions always open</a:t>
          </a:r>
          <a:br>
            <a:rPr lang="en-GB" b="1" dirty="0" smtClean="0"/>
          </a:br>
          <a:endParaRPr lang="en-GB" b="1" dirty="0"/>
        </a:p>
      </dgm:t>
    </dgm:pt>
    <dgm:pt modelId="{B1CFF792-7AD1-46CB-90F2-FCA9F36B0329}" type="parTrans" cxnId="{5DE49CE6-7A6B-40C2-8DAE-FB4107459C21}">
      <dgm:prSet/>
      <dgm:spPr/>
      <dgm:t>
        <a:bodyPr/>
        <a:lstStyle/>
        <a:p>
          <a:endParaRPr lang="en-GB"/>
        </a:p>
      </dgm:t>
    </dgm:pt>
    <dgm:pt modelId="{DC0644E0-20EA-4560-A36D-A861265DBE0A}" type="sibTrans" cxnId="{5DE49CE6-7A6B-40C2-8DAE-FB4107459C21}">
      <dgm:prSet/>
      <dgm:spPr/>
      <dgm:t>
        <a:bodyPr/>
        <a:lstStyle/>
        <a:p>
          <a:endParaRPr lang="en-GB"/>
        </a:p>
      </dgm:t>
    </dgm:pt>
    <dgm:pt modelId="{380702A7-ACF4-478C-A729-1D74B5A9D915}">
      <dgm:prSet phldrT="[Text]"/>
      <dgm:spPr/>
      <dgm:t>
        <a:bodyPr/>
        <a:lstStyle/>
        <a:p>
          <a:r>
            <a:rPr lang="en-GB" b="1" dirty="0" smtClean="0"/>
            <a:t>26 Aug</a:t>
          </a:r>
          <a:br>
            <a:rPr lang="en-GB" b="1" dirty="0" smtClean="0"/>
          </a:br>
          <a:r>
            <a:rPr lang="en-GB" b="1" dirty="0" smtClean="0"/>
            <a:t/>
          </a:r>
          <a:br>
            <a:rPr lang="en-GB" b="1" dirty="0" smtClean="0"/>
          </a:br>
          <a:r>
            <a:rPr lang="en-GB" b="1" dirty="0" smtClean="0"/>
            <a:t>Deadline for suggestions announced</a:t>
          </a:r>
          <a:endParaRPr lang="en-GB" b="1" dirty="0"/>
        </a:p>
      </dgm:t>
    </dgm:pt>
    <dgm:pt modelId="{5C13CF31-9590-48B3-A645-84EE1C209486}" type="parTrans" cxnId="{0A0E8AB4-7689-42B5-BC98-982EF904F976}">
      <dgm:prSet/>
      <dgm:spPr/>
      <dgm:t>
        <a:bodyPr/>
        <a:lstStyle/>
        <a:p>
          <a:endParaRPr lang="en-GB"/>
        </a:p>
      </dgm:t>
    </dgm:pt>
    <dgm:pt modelId="{55E98543-3BCD-4209-AA15-3CD574DC3211}" type="sibTrans" cxnId="{0A0E8AB4-7689-42B5-BC98-982EF904F976}">
      <dgm:prSet/>
      <dgm:spPr/>
      <dgm:t>
        <a:bodyPr/>
        <a:lstStyle/>
        <a:p>
          <a:endParaRPr lang="en-GB"/>
        </a:p>
      </dgm:t>
    </dgm:pt>
    <dgm:pt modelId="{C736FA8F-71EB-4D1D-ABEE-C23344781CDB}">
      <dgm:prSet phldrT="[Text]"/>
      <dgm:spPr/>
      <dgm:t>
        <a:bodyPr/>
        <a:lstStyle/>
        <a:p>
          <a:r>
            <a:rPr lang="en-GB" b="1" dirty="0" smtClean="0"/>
            <a:t>14 Sep</a:t>
          </a:r>
          <a:br>
            <a:rPr lang="en-GB" b="1" dirty="0" smtClean="0"/>
          </a:br>
          <a:r>
            <a:rPr lang="en-GB" b="1" dirty="0" smtClean="0"/>
            <a:t/>
          </a:r>
          <a:br>
            <a:rPr lang="en-GB" b="1" dirty="0" smtClean="0"/>
          </a:br>
          <a:r>
            <a:rPr lang="en-GB" b="1" dirty="0" smtClean="0"/>
            <a:t>Suggestions closed</a:t>
          </a:r>
          <a:br>
            <a:rPr lang="en-GB" b="1" dirty="0" smtClean="0"/>
          </a:br>
          <a:r>
            <a:rPr lang="en-GB" b="1" dirty="0" smtClean="0"/>
            <a:t/>
          </a:r>
          <a:br>
            <a:rPr lang="en-GB" b="1" dirty="0" smtClean="0"/>
          </a:br>
          <a:endParaRPr lang="en-GB" b="1" dirty="0"/>
        </a:p>
      </dgm:t>
    </dgm:pt>
    <dgm:pt modelId="{73727415-8EC7-464A-9138-6159F91E55DC}" type="parTrans" cxnId="{894A40D1-449F-47D1-960F-82A0F65439F1}">
      <dgm:prSet/>
      <dgm:spPr/>
      <dgm:t>
        <a:bodyPr/>
        <a:lstStyle/>
        <a:p>
          <a:endParaRPr lang="en-GB"/>
        </a:p>
      </dgm:t>
    </dgm:pt>
    <dgm:pt modelId="{B2835D41-A85B-47C9-B4A0-AA7A7DFEC892}" type="sibTrans" cxnId="{894A40D1-449F-47D1-960F-82A0F65439F1}">
      <dgm:prSet/>
      <dgm:spPr/>
      <dgm:t>
        <a:bodyPr/>
        <a:lstStyle/>
        <a:p>
          <a:endParaRPr lang="en-GB"/>
        </a:p>
      </dgm:t>
    </dgm:pt>
    <dgm:pt modelId="{98101BD4-96F1-4E67-9E93-2C3A3B84986A}">
      <dgm:prSet phldrT="[Text]"/>
      <dgm:spPr/>
      <dgm:t>
        <a:bodyPr/>
        <a:lstStyle/>
        <a:p>
          <a:r>
            <a:rPr lang="en-GB" b="1" dirty="0" smtClean="0"/>
            <a:t>21 Sep</a:t>
          </a:r>
          <a:br>
            <a:rPr lang="en-GB" b="1" dirty="0" smtClean="0"/>
          </a:br>
          <a:r>
            <a:rPr lang="en-GB" b="1" dirty="0" smtClean="0"/>
            <a:t/>
          </a:r>
          <a:br>
            <a:rPr lang="en-GB" b="1" dirty="0" smtClean="0"/>
          </a:br>
          <a:r>
            <a:rPr lang="en-GB" b="1" dirty="0" smtClean="0"/>
            <a:t>IATI Tech Team Proposal</a:t>
          </a:r>
          <a:br>
            <a:rPr lang="en-GB" b="1" dirty="0" smtClean="0"/>
          </a:br>
          <a:endParaRPr lang="en-GB" b="1" dirty="0"/>
        </a:p>
      </dgm:t>
    </dgm:pt>
    <dgm:pt modelId="{243A312D-2363-4EB9-8AA2-A3877E9A3433}" type="parTrans" cxnId="{D6F41386-A02D-49AA-90D1-4963447E15A4}">
      <dgm:prSet/>
      <dgm:spPr/>
      <dgm:t>
        <a:bodyPr/>
        <a:lstStyle/>
        <a:p>
          <a:endParaRPr lang="en-GB"/>
        </a:p>
      </dgm:t>
    </dgm:pt>
    <dgm:pt modelId="{5EF44B49-3B02-4C8F-8CAB-184789CF8DCE}" type="sibTrans" cxnId="{D6F41386-A02D-49AA-90D1-4963447E15A4}">
      <dgm:prSet/>
      <dgm:spPr/>
      <dgm:t>
        <a:bodyPr/>
        <a:lstStyle/>
        <a:p>
          <a:endParaRPr lang="en-GB"/>
        </a:p>
      </dgm:t>
    </dgm:pt>
    <dgm:pt modelId="{181E27D3-55E8-48C7-AC55-8291244FF741}">
      <dgm:prSet phldrT="[Text]"/>
      <dgm:spPr/>
      <dgm:t>
        <a:bodyPr/>
        <a:lstStyle/>
        <a:p>
          <a:r>
            <a:rPr lang="en-GB" b="1" dirty="0" smtClean="0"/>
            <a:t>7 Oct</a:t>
          </a:r>
          <a:br>
            <a:rPr lang="en-GB" b="1" dirty="0" smtClean="0"/>
          </a:br>
          <a:r>
            <a:rPr lang="en-GB" b="1" dirty="0" smtClean="0"/>
            <a:t/>
          </a:r>
          <a:br>
            <a:rPr lang="en-GB" b="1" dirty="0" smtClean="0"/>
          </a:br>
          <a:r>
            <a:rPr lang="en-GB" b="1" dirty="0" smtClean="0"/>
            <a:t>Consultation ends</a:t>
          </a:r>
          <a:br>
            <a:rPr lang="en-GB" b="1" dirty="0" smtClean="0"/>
          </a:br>
          <a:r>
            <a:rPr lang="en-GB" b="1" dirty="0" smtClean="0"/>
            <a:t/>
          </a:r>
          <a:br>
            <a:rPr lang="en-GB" b="1" dirty="0" smtClean="0"/>
          </a:br>
          <a:endParaRPr lang="en-GB" b="1" dirty="0"/>
        </a:p>
      </dgm:t>
    </dgm:pt>
    <dgm:pt modelId="{A8651759-1E03-4F18-B151-352504C8FEF1}" type="parTrans" cxnId="{F5A95248-64FC-4F25-86C3-139FABF7C78A}">
      <dgm:prSet/>
      <dgm:spPr/>
      <dgm:t>
        <a:bodyPr/>
        <a:lstStyle/>
        <a:p>
          <a:endParaRPr lang="en-GB"/>
        </a:p>
      </dgm:t>
    </dgm:pt>
    <dgm:pt modelId="{6A6BAB05-D3F1-49E4-8412-D7F9F3ECA583}" type="sibTrans" cxnId="{F5A95248-64FC-4F25-86C3-139FABF7C78A}">
      <dgm:prSet/>
      <dgm:spPr/>
      <dgm:t>
        <a:bodyPr/>
        <a:lstStyle/>
        <a:p>
          <a:endParaRPr lang="en-GB"/>
        </a:p>
      </dgm:t>
    </dgm:pt>
    <dgm:pt modelId="{A0E4C03E-6141-4EF3-9A4B-9553133578A2}">
      <dgm:prSet phldrT="[Text]"/>
      <dgm:spPr/>
      <dgm:t>
        <a:bodyPr/>
        <a:lstStyle/>
        <a:p>
          <a:r>
            <a:rPr lang="en-GB" b="1" dirty="0" smtClean="0"/>
            <a:t>19 Oct</a:t>
          </a:r>
          <a:br>
            <a:rPr lang="en-GB" b="1" dirty="0" smtClean="0"/>
          </a:br>
          <a:r>
            <a:rPr lang="en-GB" b="1" dirty="0" smtClean="0"/>
            <a:t/>
          </a:r>
          <a:br>
            <a:rPr lang="en-GB" b="1" dirty="0" smtClean="0"/>
          </a:br>
          <a:r>
            <a:rPr lang="en-GB" b="1" dirty="0" smtClean="0"/>
            <a:t>Proposal Refined and development version created</a:t>
          </a:r>
          <a:endParaRPr lang="en-GB" b="1" dirty="0"/>
        </a:p>
      </dgm:t>
    </dgm:pt>
    <dgm:pt modelId="{8CFD1AF2-9398-4046-BCA0-14EE3E2196F7}" type="parTrans" cxnId="{48D331EF-7825-4278-B5B0-F9657E912052}">
      <dgm:prSet/>
      <dgm:spPr/>
      <dgm:t>
        <a:bodyPr/>
        <a:lstStyle/>
        <a:p>
          <a:endParaRPr lang="en-GB"/>
        </a:p>
      </dgm:t>
    </dgm:pt>
    <dgm:pt modelId="{D46FDA82-974E-4CF6-A159-B32BDF1E7F2E}" type="sibTrans" cxnId="{48D331EF-7825-4278-B5B0-F9657E912052}">
      <dgm:prSet/>
      <dgm:spPr/>
      <dgm:t>
        <a:bodyPr/>
        <a:lstStyle/>
        <a:p>
          <a:endParaRPr lang="en-GB"/>
        </a:p>
      </dgm:t>
    </dgm:pt>
    <dgm:pt modelId="{951449AB-E0F2-48F7-B43D-222AEF266CF1}">
      <dgm:prSet phldrT="[Text]"/>
      <dgm:spPr/>
      <dgm:t>
        <a:bodyPr/>
        <a:lstStyle/>
        <a:p>
          <a:r>
            <a:rPr lang="en-GB" b="1" dirty="0" smtClean="0"/>
            <a:t>23 Nov</a:t>
          </a:r>
          <a:br>
            <a:rPr lang="en-GB" b="1" dirty="0" smtClean="0"/>
          </a:br>
          <a:r>
            <a:rPr lang="en-GB" b="1" dirty="0" smtClean="0"/>
            <a:t/>
          </a:r>
          <a:br>
            <a:rPr lang="en-GB" b="1" dirty="0" smtClean="0"/>
          </a:br>
          <a:r>
            <a:rPr lang="en-GB" b="1" dirty="0" smtClean="0"/>
            <a:t>Community Inspection closes</a:t>
          </a:r>
          <a:br>
            <a:rPr lang="en-GB" b="1" dirty="0" smtClean="0"/>
          </a:br>
          <a:endParaRPr lang="en-GB" b="1" dirty="0"/>
        </a:p>
      </dgm:t>
    </dgm:pt>
    <dgm:pt modelId="{BA949456-5954-468F-BE3D-9BD049627857}" type="parTrans" cxnId="{F7B84B65-6269-4873-944B-540CFF352891}">
      <dgm:prSet/>
      <dgm:spPr/>
      <dgm:t>
        <a:bodyPr/>
        <a:lstStyle/>
        <a:p>
          <a:endParaRPr lang="en-GB"/>
        </a:p>
      </dgm:t>
    </dgm:pt>
    <dgm:pt modelId="{EFE7EE36-2D37-4F02-BDAD-335CFB3956D7}" type="sibTrans" cxnId="{F7B84B65-6269-4873-944B-540CFF352891}">
      <dgm:prSet/>
      <dgm:spPr/>
      <dgm:t>
        <a:bodyPr/>
        <a:lstStyle/>
        <a:p>
          <a:endParaRPr lang="en-GB"/>
        </a:p>
      </dgm:t>
    </dgm:pt>
    <dgm:pt modelId="{12454D67-C834-4739-B3A0-FC995D597413}">
      <dgm:prSet phldrT="[Text]"/>
      <dgm:spPr/>
      <dgm:t>
        <a:bodyPr/>
        <a:lstStyle/>
        <a:p>
          <a:r>
            <a:rPr lang="en-GB" b="1" dirty="0" smtClean="0"/>
            <a:t>30 Nov</a:t>
          </a:r>
          <a:br>
            <a:rPr lang="en-GB" b="1" dirty="0" smtClean="0"/>
          </a:br>
          <a:r>
            <a:rPr lang="en-GB" b="1" dirty="0" smtClean="0"/>
            <a:t/>
          </a:r>
          <a:br>
            <a:rPr lang="en-GB" b="1" dirty="0" smtClean="0"/>
          </a:br>
          <a:r>
            <a:rPr lang="en-GB" b="1" dirty="0" smtClean="0"/>
            <a:t>Final version locked down</a:t>
          </a:r>
          <a:br>
            <a:rPr lang="en-GB" b="1" dirty="0" smtClean="0"/>
          </a:br>
          <a:endParaRPr lang="en-GB" b="1" dirty="0"/>
        </a:p>
      </dgm:t>
    </dgm:pt>
    <dgm:pt modelId="{6A5A9482-A080-419A-9649-C0B70962C13D}" type="parTrans" cxnId="{42C2CD1E-9961-4A92-81F0-5C1F7105BD9D}">
      <dgm:prSet/>
      <dgm:spPr/>
      <dgm:t>
        <a:bodyPr/>
        <a:lstStyle/>
        <a:p>
          <a:endParaRPr lang="en-GB"/>
        </a:p>
      </dgm:t>
    </dgm:pt>
    <dgm:pt modelId="{FCE555A5-2B20-43D1-806D-CF55491FA39F}" type="sibTrans" cxnId="{42C2CD1E-9961-4A92-81F0-5C1F7105BD9D}">
      <dgm:prSet/>
      <dgm:spPr/>
      <dgm:t>
        <a:bodyPr/>
        <a:lstStyle/>
        <a:p>
          <a:endParaRPr lang="en-GB"/>
        </a:p>
      </dgm:t>
    </dgm:pt>
    <dgm:pt modelId="{A9465861-AFF3-4048-932A-2FCA7F76979D}">
      <dgm:prSet phldrT="[Text]"/>
      <dgm:spPr/>
      <dgm:t>
        <a:bodyPr/>
        <a:lstStyle/>
        <a:p>
          <a:r>
            <a:rPr lang="en-GB" b="1" dirty="0" smtClean="0"/>
            <a:t>7 Dec</a:t>
          </a:r>
          <a:br>
            <a:rPr lang="en-GB" b="1" dirty="0" smtClean="0"/>
          </a:br>
          <a:r>
            <a:rPr lang="en-GB" b="1" dirty="0" smtClean="0"/>
            <a:t/>
          </a:r>
          <a:br>
            <a:rPr lang="en-GB" b="1" dirty="0" smtClean="0"/>
          </a:br>
          <a:r>
            <a:rPr lang="en-GB" b="1" dirty="0" smtClean="0"/>
            <a:t>Live</a:t>
          </a:r>
          <a:br>
            <a:rPr lang="en-GB" b="1" dirty="0" smtClean="0"/>
          </a:br>
          <a:r>
            <a:rPr lang="en-GB" b="1" dirty="0" smtClean="0"/>
            <a:t/>
          </a:r>
          <a:br>
            <a:rPr lang="en-GB" b="1" dirty="0" smtClean="0"/>
          </a:br>
          <a:endParaRPr lang="en-GB" b="1" dirty="0"/>
        </a:p>
      </dgm:t>
    </dgm:pt>
    <dgm:pt modelId="{FD2C2B04-67BD-4AAF-8C37-76916C93249D}" type="parTrans" cxnId="{B0E20512-378C-462D-961C-E29FF01D5A4C}">
      <dgm:prSet/>
      <dgm:spPr/>
      <dgm:t>
        <a:bodyPr/>
        <a:lstStyle/>
        <a:p>
          <a:endParaRPr lang="en-GB"/>
        </a:p>
      </dgm:t>
    </dgm:pt>
    <dgm:pt modelId="{8EE7ECF2-5BBD-4886-9B6A-21E18017BF31}" type="sibTrans" cxnId="{B0E20512-378C-462D-961C-E29FF01D5A4C}">
      <dgm:prSet/>
      <dgm:spPr/>
      <dgm:t>
        <a:bodyPr/>
        <a:lstStyle/>
        <a:p>
          <a:endParaRPr lang="en-GB"/>
        </a:p>
      </dgm:t>
    </dgm:pt>
    <dgm:pt modelId="{0E0DADA7-74D5-4382-B9DB-B04243DAB0B9}" type="pres">
      <dgm:prSet presAssocID="{4E411C89-3ED5-4140-BBC6-E71C804E0D40}" presName="diagram" presStyleCnt="0">
        <dgm:presLayoutVars>
          <dgm:dir/>
          <dgm:resizeHandles val="exact"/>
        </dgm:presLayoutVars>
      </dgm:prSet>
      <dgm:spPr/>
    </dgm:pt>
    <dgm:pt modelId="{B783A30A-0D8B-4F4F-92D3-02D5714643EC}" type="pres">
      <dgm:prSet presAssocID="{8160D44B-6EF1-4CE8-84BC-CB7CC80CA2CD}" presName="node" presStyleLbl="node1" presStyleIdx="0" presStyleCnt="9">
        <dgm:presLayoutVars>
          <dgm:bulletEnabled val="1"/>
        </dgm:presLayoutVars>
      </dgm:prSet>
      <dgm:spPr/>
      <dgm:t>
        <a:bodyPr/>
        <a:lstStyle/>
        <a:p>
          <a:endParaRPr lang="en-GB"/>
        </a:p>
      </dgm:t>
    </dgm:pt>
    <dgm:pt modelId="{BEE238C9-A570-4BB9-86F4-3AF7E936B24B}" type="pres">
      <dgm:prSet presAssocID="{DC0644E0-20EA-4560-A36D-A861265DBE0A}" presName="sibTrans" presStyleLbl="sibTrans2D1" presStyleIdx="0" presStyleCnt="8"/>
      <dgm:spPr/>
    </dgm:pt>
    <dgm:pt modelId="{A4FBA39D-7FB2-474A-9531-0598C94388B9}" type="pres">
      <dgm:prSet presAssocID="{DC0644E0-20EA-4560-A36D-A861265DBE0A}" presName="connectorText" presStyleLbl="sibTrans2D1" presStyleIdx="0" presStyleCnt="8"/>
      <dgm:spPr/>
    </dgm:pt>
    <dgm:pt modelId="{62E119F9-2875-48D4-AEB0-77095813E417}" type="pres">
      <dgm:prSet presAssocID="{380702A7-ACF4-478C-A729-1D74B5A9D915}" presName="node" presStyleLbl="node1" presStyleIdx="1" presStyleCnt="9">
        <dgm:presLayoutVars>
          <dgm:bulletEnabled val="1"/>
        </dgm:presLayoutVars>
      </dgm:prSet>
      <dgm:spPr/>
    </dgm:pt>
    <dgm:pt modelId="{FD10F718-D956-40B5-987F-BAFC9DE17555}" type="pres">
      <dgm:prSet presAssocID="{55E98543-3BCD-4209-AA15-3CD574DC3211}" presName="sibTrans" presStyleLbl="sibTrans2D1" presStyleIdx="1" presStyleCnt="8"/>
      <dgm:spPr/>
    </dgm:pt>
    <dgm:pt modelId="{464D3575-E951-43BF-8D13-DE3D9E76A2BB}" type="pres">
      <dgm:prSet presAssocID="{55E98543-3BCD-4209-AA15-3CD574DC3211}" presName="connectorText" presStyleLbl="sibTrans2D1" presStyleIdx="1" presStyleCnt="8"/>
      <dgm:spPr/>
    </dgm:pt>
    <dgm:pt modelId="{AD8D6073-6B16-4941-B3CA-536DED2C47ED}" type="pres">
      <dgm:prSet presAssocID="{C736FA8F-71EB-4D1D-ABEE-C23344781CDB}" presName="node" presStyleLbl="node1" presStyleIdx="2" presStyleCnt="9">
        <dgm:presLayoutVars>
          <dgm:bulletEnabled val="1"/>
        </dgm:presLayoutVars>
      </dgm:prSet>
      <dgm:spPr/>
      <dgm:t>
        <a:bodyPr/>
        <a:lstStyle/>
        <a:p>
          <a:endParaRPr lang="en-GB"/>
        </a:p>
      </dgm:t>
    </dgm:pt>
    <dgm:pt modelId="{8643AF21-6065-49C4-AD29-393541E38C90}" type="pres">
      <dgm:prSet presAssocID="{B2835D41-A85B-47C9-B4A0-AA7A7DFEC892}" presName="sibTrans" presStyleLbl="sibTrans2D1" presStyleIdx="2" presStyleCnt="8"/>
      <dgm:spPr/>
    </dgm:pt>
    <dgm:pt modelId="{3C442C97-BCF3-4DD4-BAE1-71C7B7A3853D}" type="pres">
      <dgm:prSet presAssocID="{B2835D41-A85B-47C9-B4A0-AA7A7DFEC892}" presName="connectorText" presStyleLbl="sibTrans2D1" presStyleIdx="2" presStyleCnt="8"/>
      <dgm:spPr/>
    </dgm:pt>
    <dgm:pt modelId="{B28979D9-4FF3-4C1E-86BF-43FA288FF567}" type="pres">
      <dgm:prSet presAssocID="{98101BD4-96F1-4E67-9E93-2C3A3B84986A}" presName="node" presStyleLbl="node1" presStyleIdx="3" presStyleCnt="9">
        <dgm:presLayoutVars>
          <dgm:bulletEnabled val="1"/>
        </dgm:presLayoutVars>
      </dgm:prSet>
      <dgm:spPr/>
    </dgm:pt>
    <dgm:pt modelId="{644DDA52-82AE-4F23-AF05-1EC867CE1421}" type="pres">
      <dgm:prSet presAssocID="{5EF44B49-3B02-4C8F-8CAB-184789CF8DCE}" presName="sibTrans" presStyleLbl="sibTrans2D1" presStyleIdx="3" presStyleCnt="8"/>
      <dgm:spPr/>
    </dgm:pt>
    <dgm:pt modelId="{C7FABD58-E3E3-4525-8E2C-7A75F87E62A0}" type="pres">
      <dgm:prSet presAssocID="{5EF44B49-3B02-4C8F-8CAB-184789CF8DCE}" presName="connectorText" presStyleLbl="sibTrans2D1" presStyleIdx="3" presStyleCnt="8"/>
      <dgm:spPr/>
    </dgm:pt>
    <dgm:pt modelId="{1F2C4A2F-7718-426E-8FF1-ACF64AC32D57}" type="pres">
      <dgm:prSet presAssocID="{181E27D3-55E8-48C7-AC55-8291244FF741}" presName="node" presStyleLbl="node1" presStyleIdx="4" presStyleCnt="9">
        <dgm:presLayoutVars>
          <dgm:bulletEnabled val="1"/>
        </dgm:presLayoutVars>
      </dgm:prSet>
      <dgm:spPr/>
    </dgm:pt>
    <dgm:pt modelId="{F8E5E241-4D64-4BFE-9725-6120A5484404}" type="pres">
      <dgm:prSet presAssocID="{6A6BAB05-D3F1-49E4-8412-D7F9F3ECA583}" presName="sibTrans" presStyleLbl="sibTrans2D1" presStyleIdx="4" presStyleCnt="8"/>
      <dgm:spPr/>
    </dgm:pt>
    <dgm:pt modelId="{02B4F328-219E-4C90-B9E3-9C778B46E1E2}" type="pres">
      <dgm:prSet presAssocID="{6A6BAB05-D3F1-49E4-8412-D7F9F3ECA583}" presName="connectorText" presStyleLbl="sibTrans2D1" presStyleIdx="4" presStyleCnt="8"/>
      <dgm:spPr/>
    </dgm:pt>
    <dgm:pt modelId="{48C80CAF-5AAE-4964-8368-2131BBB47AB5}" type="pres">
      <dgm:prSet presAssocID="{A0E4C03E-6141-4EF3-9A4B-9553133578A2}" presName="node" presStyleLbl="node1" presStyleIdx="5" presStyleCnt="9">
        <dgm:presLayoutVars>
          <dgm:bulletEnabled val="1"/>
        </dgm:presLayoutVars>
      </dgm:prSet>
      <dgm:spPr/>
    </dgm:pt>
    <dgm:pt modelId="{EA6ACDF6-606F-4317-85AE-4CADA1874FFD}" type="pres">
      <dgm:prSet presAssocID="{D46FDA82-974E-4CF6-A159-B32BDF1E7F2E}" presName="sibTrans" presStyleLbl="sibTrans2D1" presStyleIdx="5" presStyleCnt="8"/>
      <dgm:spPr/>
    </dgm:pt>
    <dgm:pt modelId="{ED68BBB6-F7FC-4BB8-95FB-E5E720C6506B}" type="pres">
      <dgm:prSet presAssocID="{D46FDA82-974E-4CF6-A159-B32BDF1E7F2E}" presName="connectorText" presStyleLbl="sibTrans2D1" presStyleIdx="5" presStyleCnt="8"/>
      <dgm:spPr/>
    </dgm:pt>
    <dgm:pt modelId="{400C722D-B587-4986-87F4-3A845025E49A}" type="pres">
      <dgm:prSet presAssocID="{951449AB-E0F2-48F7-B43D-222AEF266CF1}" presName="node" presStyleLbl="node1" presStyleIdx="6" presStyleCnt="9">
        <dgm:presLayoutVars>
          <dgm:bulletEnabled val="1"/>
        </dgm:presLayoutVars>
      </dgm:prSet>
      <dgm:spPr/>
      <dgm:t>
        <a:bodyPr/>
        <a:lstStyle/>
        <a:p>
          <a:endParaRPr lang="en-GB"/>
        </a:p>
      </dgm:t>
    </dgm:pt>
    <dgm:pt modelId="{D7754D0A-18B1-4153-91DE-FAA2E98445CF}" type="pres">
      <dgm:prSet presAssocID="{EFE7EE36-2D37-4F02-BDAD-335CFB3956D7}" presName="sibTrans" presStyleLbl="sibTrans2D1" presStyleIdx="6" presStyleCnt="8"/>
      <dgm:spPr/>
    </dgm:pt>
    <dgm:pt modelId="{BA8AEBE4-BE1F-48A1-B363-822B4F041959}" type="pres">
      <dgm:prSet presAssocID="{EFE7EE36-2D37-4F02-BDAD-335CFB3956D7}" presName="connectorText" presStyleLbl="sibTrans2D1" presStyleIdx="6" presStyleCnt="8"/>
      <dgm:spPr/>
    </dgm:pt>
    <dgm:pt modelId="{2B34760E-AE3E-4931-AC2E-076B649EDB93}" type="pres">
      <dgm:prSet presAssocID="{12454D67-C834-4739-B3A0-FC995D597413}" presName="node" presStyleLbl="node1" presStyleIdx="7" presStyleCnt="9">
        <dgm:presLayoutVars>
          <dgm:bulletEnabled val="1"/>
        </dgm:presLayoutVars>
      </dgm:prSet>
      <dgm:spPr/>
    </dgm:pt>
    <dgm:pt modelId="{CC70386D-8E07-452F-B522-98A8D11C39BB}" type="pres">
      <dgm:prSet presAssocID="{FCE555A5-2B20-43D1-806D-CF55491FA39F}" presName="sibTrans" presStyleLbl="sibTrans2D1" presStyleIdx="7" presStyleCnt="8"/>
      <dgm:spPr/>
    </dgm:pt>
    <dgm:pt modelId="{214C1D5B-D049-4EE7-B88E-508E864C18CF}" type="pres">
      <dgm:prSet presAssocID="{FCE555A5-2B20-43D1-806D-CF55491FA39F}" presName="connectorText" presStyleLbl="sibTrans2D1" presStyleIdx="7" presStyleCnt="8"/>
      <dgm:spPr/>
    </dgm:pt>
    <dgm:pt modelId="{D6589E74-9025-4B08-B966-9EA3B0AF3D97}" type="pres">
      <dgm:prSet presAssocID="{A9465861-AFF3-4048-932A-2FCA7F76979D}" presName="node" presStyleLbl="node1" presStyleIdx="8" presStyleCnt="9">
        <dgm:presLayoutVars>
          <dgm:bulletEnabled val="1"/>
        </dgm:presLayoutVars>
      </dgm:prSet>
      <dgm:spPr/>
    </dgm:pt>
  </dgm:ptLst>
  <dgm:cxnLst>
    <dgm:cxn modelId="{F9514BEA-9E18-4B6F-BFAC-96857ECB410F}" type="presOf" srcId="{D46FDA82-974E-4CF6-A159-B32BDF1E7F2E}" destId="{EA6ACDF6-606F-4317-85AE-4CADA1874FFD}" srcOrd="0" destOrd="0" presId="urn:microsoft.com/office/officeart/2005/8/layout/process5"/>
    <dgm:cxn modelId="{E77543AE-1455-492B-B5D8-DAFA7F84DE6F}" type="presOf" srcId="{EFE7EE36-2D37-4F02-BDAD-335CFB3956D7}" destId="{D7754D0A-18B1-4153-91DE-FAA2E98445CF}" srcOrd="0" destOrd="0" presId="urn:microsoft.com/office/officeart/2005/8/layout/process5"/>
    <dgm:cxn modelId="{84C79F96-3E2B-493B-850A-80DEFFDCA581}" type="presOf" srcId="{DC0644E0-20EA-4560-A36D-A861265DBE0A}" destId="{BEE238C9-A570-4BB9-86F4-3AF7E936B24B}" srcOrd="0" destOrd="0" presId="urn:microsoft.com/office/officeart/2005/8/layout/process5"/>
    <dgm:cxn modelId="{48D331EF-7825-4278-B5B0-F9657E912052}" srcId="{4E411C89-3ED5-4140-BBC6-E71C804E0D40}" destId="{A0E4C03E-6141-4EF3-9A4B-9553133578A2}" srcOrd="5" destOrd="0" parTransId="{8CFD1AF2-9398-4046-BCA0-14EE3E2196F7}" sibTransId="{D46FDA82-974E-4CF6-A159-B32BDF1E7F2E}"/>
    <dgm:cxn modelId="{5408C10E-6D29-49D5-8BAC-EB15A45F8B6A}" type="presOf" srcId="{8160D44B-6EF1-4CE8-84BC-CB7CC80CA2CD}" destId="{B783A30A-0D8B-4F4F-92D3-02D5714643EC}" srcOrd="0" destOrd="0" presId="urn:microsoft.com/office/officeart/2005/8/layout/process5"/>
    <dgm:cxn modelId="{762DA0F6-A778-4B17-A70B-70ED7AA3F886}" type="presOf" srcId="{951449AB-E0F2-48F7-B43D-222AEF266CF1}" destId="{400C722D-B587-4986-87F4-3A845025E49A}" srcOrd="0" destOrd="0" presId="urn:microsoft.com/office/officeart/2005/8/layout/process5"/>
    <dgm:cxn modelId="{D6F41386-A02D-49AA-90D1-4963447E15A4}" srcId="{4E411C89-3ED5-4140-BBC6-E71C804E0D40}" destId="{98101BD4-96F1-4E67-9E93-2C3A3B84986A}" srcOrd="3" destOrd="0" parTransId="{243A312D-2363-4EB9-8AA2-A3877E9A3433}" sibTransId="{5EF44B49-3B02-4C8F-8CAB-184789CF8DCE}"/>
    <dgm:cxn modelId="{F7B84B65-6269-4873-944B-540CFF352891}" srcId="{4E411C89-3ED5-4140-BBC6-E71C804E0D40}" destId="{951449AB-E0F2-48F7-B43D-222AEF266CF1}" srcOrd="6" destOrd="0" parTransId="{BA949456-5954-468F-BE3D-9BD049627857}" sibTransId="{EFE7EE36-2D37-4F02-BDAD-335CFB3956D7}"/>
    <dgm:cxn modelId="{7B6252D3-17F5-4387-9C7A-8CB8C7C67B39}" type="presOf" srcId="{6A6BAB05-D3F1-49E4-8412-D7F9F3ECA583}" destId="{02B4F328-219E-4C90-B9E3-9C778B46E1E2}" srcOrd="1" destOrd="0" presId="urn:microsoft.com/office/officeart/2005/8/layout/process5"/>
    <dgm:cxn modelId="{33B7C8A9-9D2F-4846-93B7-894C08CE9C5A}" type="presOf" srcId="{12454D67-C834-4739-B3A0-FC995D597413}" destId="{2B34760E-AE3E-4931-AC2E-076B649EDB93}" srcOrd="0" destOrd="0" presId="urn:microsoft.com/office/officeart/2005/8/layout/process5"/>
    <dgm:cxn modelId="{8FAAA9B7-14B0-4823-ABBA-6344B7CFF5CB}" type="presOf" srcId="{A9465861-AFF3-4048-932A-2FCA7F76979D}" destId="{D6589E74-9025-4B08-B966-9EA3B0AF3D97}" srcOrd="0" destOrd="0" presId="urn:microsoft.com/office/officeart/2005/8/layout/process5"/>
    <dgm:cxn modelId="{F5A95248-64FC-4F25-86C3-139FABF7C78A}" srcId="{4E411C89-3ED5-4140-BBC6-E71C804E0D40}" destId="{181E27D3-55E8-48C7-AC55-8291244FF741}" srcOrd="4" destOrd="0" parTransId="{A8651759-1E03-4F18-B151-352504C8FEF1}" sibTransId="{6A6BAB05-D3F1-49E4-8412-D7F9F3ECA583}"/>
    <dgm:cxn modelId="{42C2CD1E-9961-4A92-81F0-5C1F7105BD9D}" srcId="{4E411C89-3ED5-4140-BBC6-E71C804E0D40}" destId="{12454D67-C834-4739-B3A0-FC995D597413}" srcOrd="7" destOrd="0" parTransId="{6A5A9482-A080-419A-9649-C0B70962C13D}" sibTransId="{FCE555A5-2B20-43D1-806D-CF55491FA39F}"/>
    <dgm:cxn modelId="{89957FBE-508C-455C-932D-D42B13D1D9FF}" type="presOf" srcId="{EFE7EE36-2D37-4F02-BDAD-335CFB3956D7}" destId="{BA8AEBE4-BE1F-48A1-B363-822B4F041959}" srcOrd="1" destOrd="0" presId="urn:microsoft.com/office/officeart/2005/8/layout/process5"/>
    <dgm:cxn modelId="{190B47D1-D473-4B51-ACE2-EBB1C37B4422}" type="presOf" srcId="{380702A7-ACF4-478C-A729-1D74B5A9D915}" destId="{62E119F9-2875-48D4-AEB0-77095813E417}" srcOrd="0" destOrd="0" presId="urn:microsoft.com/office/officeart/2005/8/layout/process5"/>
    <dgm:cxn modelId="{1B4BF3FC-6AD6-4987-80E5-F1B9A6CE575C}" type="presOf" srcId="{DC0644E0-20EA-4560-A36D-A861265DBE0A}" destId="{A4FBA39D-7FB2-474A-9531-0598C94388B9}" srcOrd="1" destOrd="0" presId="urn:microsoft.com/office/officeart/2005/8/layout/process5"/>
    <dgm:cxn modelId="{92AC217C-610D-41AE-9B0D-163AF949A4C9}" type="presOf" srcId="{B2835D41-A85B-47C9-B4A0-AA7A7DFEC892}" destId="{3C442C97-BCF3-4DD4-BAE1-71C7B7A3853D}" srcOrd="1" destOrd="0" presId="urn:microsoft.com/office/officeart/2005/8/layout/process5"/>
    <dgm:cxn modelId="{DC70CC89-636F-4A88-9706-CE591AE7C3A6}" type="presOf" srcId="{D46FDA82-974E-4CF6-A159-B32BDF1E7F2E}" destId="{ED68BBB6-F7FC-4BB8-95FB-E5E720C6506B}" srcOrd="1" destOrd="0" presId="urn:microsoft.com/office/officeart/2005/8/layout/process5"/>
    <dgm:cxn modelId="{DC1F4DC0-AD4A-4B2A-BCD5-82AB000D406B}" type="presOf" srcId="{5EF44B49-3B02-4C8F-8CAB-184789CF8DCE}" destId="{C7FABD58-E3E3-4525-8E2C-7A75F87E62A0}" srcOrd="1" destOrd="0" presId="urn:microsoft.com/office/officeart/2005/8/layout/process5"/>
    <dgm:cxn modelId="{A0237BC4-ED6D-4A46-82A0-3FEF2CC55AFA}" type="presOf" srcId="{A0E4C03E-6141-4EF3-9A4B-9553133578A2}" destId="{48C80CAF-5AAE-4964-8368-2131BBB47AB5}" srcOrd="0" destOrd="0" presId="urn:microsoft.com/office/officeart/2005/8/layout/process5"/>
    <dgm:cxn modelId="{49B7BB1E-B932-417D-8D7B-6BA65425FF21}" type="presOf" srcId="{4E411C89-3ED5-4140-BBC6-E71C804E0D40}" destId="{0E0DADA7-74D5-4382-B9DB-B04243DAB0B9}" srcOrd="0" destOrd="0" presId="urn:microsoft.com/office/officeart/2005/8/layout/process5"/>
    <dgm:cxn modelId="{0A0E8AB4-7689-42B5-BC98-982EF904F976}" srcId="{4E411C89-3ED5-4140-BBC6-E71C804E0D40}" destId="{380702A7-ACF4-478C-A729-1D74B5A9D915}" srcOrd="1" destOrd="0" parTransId="{5C13CF31-9590-48B3-A645-84EE1C209486}" sibTransId="{55E98543-3BCD-4209-AA15-3CD574DC3211}"/>
    <dgm:cxn modelId="{B41B6D4F-94B6-4EAF-8039-B2CB48F8DA84}" type="presOf" srcId="{B2835D41-A85B-47C9-B4A0-AA7A7DFEC892}" destId="{8643AF21-6065-49C4-AD29-393541E38C90}" srcOrd="0" destOrd="0" presId="urn:microsoft.com/office/officeart/2005/8/layout/process5"/>
    <dgm:cxn modelId="{4FDE19B0-511F-4204-84BB-D3049060B4E1}" type="presOf" srcId="{C736FA8F-71EB-4D1D-ABEE-C23344781CDB}" destId="{AD8D6073-6B16-4941-B3CA-536DED2C47ED}" srcOrd="0" destOrd="0" presId="urn:microsoft.com/office/officeart/2005/8/layout/process5"/>
    <dgm:cxn modelId="{1C5C4673-1C54-4259-B6B1-EA92FD1D30BC}" type="presOf" srcId="{55E98543-3BCD-4209-AA15-3CD574DC3211}" destId="{FD10F718-D956-40B5-987F-BAFC9DE17555}" srcOrd="0" destOrd="0" presId="urn:microsoft.com/office/officeart/2005/8/layout/process5"/>
    <dgm:cxn modelId="{7E4600FC-30DE-4509-93F4-22E5D8C1BE5D}" type="presOf" srcId="{98101BD4-96F1-4E67-9E93-2C3A3B84986A}" destId="{B28979D9-4FF3-4C1E-86BF-43FA288FF567}" srcOrd="0" destOrd="0" presId="urn:microsoft.com/office/officeart/2005/8/layout/process5"/>
    <dgm:cxn modelId="{5DE49CE6-7A6B-40C2-8DAE-FB4107459C21}" srcId="{4E411C89-3ED5-4140-BBC6-E71C804E0D40}" destId="{8160D44B-6EF1-4CE8-84BC-CB7CC80CA2CD}" srcOrd="0" destOrd="0" parTransId="{B1CFF792-7AD1-46CB-90F2-FCA9F36B0329}" sibTransId="{DC0644E0-20EA-4560-A36D-A861265DBE0A}"/>
    <dgm:cxn modelId="{B8BD052E-A157-4193-9C28-C03B4C4A3665}" type="presOf" srcId="{55E98543-3BCD-4209-AA15-3CD574DC3211}" destId="{464D3575-E951-43BF-8D13-DE3D9E76A2BB}" srcOrd="1" destOrd="0" presId="urn:microsoft.com/office/officeart/2005/8/layout/process5"/>
    <dgm:cxn modelId="{C6A71401-F8C6-4B55-95D4-72D9BE9D356E}" type="presOf" srcId="{FCE555A5-2B20-43D1-806D-CF55491FA39F}" destId="{214C1D5B-D049-4EE7-B88E-508E864C18CF}" srcOrd="1" destOrd="0" presId="urn:microsoft.com/office/officeart/2005/8/layout/process5"/>
    <dgm:cxn modelId="{60DEEF4B-C879-4A0A-A6DF-97CE4B7F5253}" type="presOf" srcId="{6A6BAB05-D3F1-49E4-8412-D7F9F3ECA583}" destId="{F8E5E241-4D64-4BFE-9725-6120A5484404}" srcOrd="0" destOrd="0" presId="urn:microsoft.com/office/officeart/2005/8/layout/process5"/>
    <dgm:cxn modelId="{894A40D1-449F-47D1-960F-82A0F65439F1}" srcId="{4E411C89-3ED5-4140-BBC6-E71C804E0D40}" destId="{C736FA8F-71EB-4D1D-ABEE-C23344781CDB}" srcOrd="2" destOrd="0" parTransId="{73727415-8EC7-464A-9138-6159F91E55DC}" sibTransId="{B2835D41-A85B-47C9-B4A0-AA7A7DFEC892}"/>
    <dgm:cxn modelId="{6337EE97-390C-403E-8D03-0275F6BD9B19}" type="presOf" srcId="{5EF44B49-3B02-4C8F-8CAB-184789CF8DCE}" destId="{644DDA52-82AE-4F23-AF05-1EC867CE1421}" srcOrd="0" destOrd="0" presId="urn:microsoft.com/office/officeart/2005/8/layout/process5"/>
    <dgm:cxn modelId="{BB0B603A-CF3D-4740-99C0-8A073ED778CD}" type="presOf" srcId="{181E27D3-55E8-48C7-AC55-8291244FF741}" destId="{1F2C4A2F-7718-426E-8FF1-ACF64AC32D57}" srcOrd="0" destOrd="0" presId="urn:microsoft.com/office/officeart/2005/8/layout/process5"/>
    <dgm:cxn modelId="{B0E20512-378C-462D-961C-E29FF01D5A4C}" srcId="{4E411C89-3ED5-4140-BBC6-E71C804E0D40}" destId="{A9465861-AFF3-4048-932A-2FCA7F76979D}" srcOrd="8" destOrd="0" parTransId="{FD2C2B04-67BD-4AAF-8C37-76916C93249D}" sibTransId="{8EE7ECF2-5BBD-4886-9B6A-21E18017BF31}"/>
    <dgm:cxn modelId="{BCEA906C-3680-4149-919C-74ACB0E75631}" type="presOf" srcId="{FCE555A5-2B20-43D1-806D-CF55491FA39F}" destId="{CC70386D-8E07-452F-B522-98A8D11C39BB}" srcOrd="0" destOrd="0" presId="urn:microsoft.com/office/officeart/2005/8/layout/process5"/>
    <dgm:cxn modelId="{7EF3C963-61A6-4A64-82C2-33C69FC0B305}" type="presParOf" srcId="{0E0DADA7-74D5-4382-B9DB-B04243DAB0B9}" destId="{B783A30A-0D8B-4F4F-92D3-02D5714643EC}" srcOrd="0" destOrd="0" presId="urn:microsoft.com/office/officeart/2005/8/layout/process5"/>
    <dgm:cxn modelId="{5580A53A-E0D3-448E-864D-0E27CCD6F950}" type="presParOf" srcId="{0E0DADA7-74D5-4382-B9DB-B04243DAB0B9}" destId="{BEE238C9-A570-4BB9-86F4-3AF7E936B24B}" srcOrd="1" destOrd="0" presId="urn:microsoft.com/office/officeart/2005/8/layout/process5"/>
    <dgm:cxn modelId="{4EDFE6D0-065F-47E4-95DA-E701F039487C}" type="presParOf" srcId="{BEE238C9-A570-4BB9-86F4-3AF7E936B24B}" destId="{A4FBA39D-7FB2-474A-9531-0598C94388B9}" srcOrd="0" destOrd="0" presId="urn:microsoft.com/office/officeart/2005/8/layout/process5"/>
    <dgm:cxn modelId="{D7486744-8BC4-4892-A013-FF321F11733F}" type="presParOf" srcId="{0E0DADA7-74D5-4382-B9DB-B04243DAB0B9}" destId="{62E119F9-2875-48D4-AEB0-77095813E417}" srcOrd="2" destOrd="0" presId="urn:microsoft.com/office/officeart/2005/8/layout/process5"/>
    <dgm:cxn modelId="{C5DE5ED9-BFA7-4900-8241-8365A2618185}" type="presParOf" srcId="{0E0DADA7-74D5-4382-B9DB-B04243DAB0B9}" destId="{FD10F718-D956-40B5-987F-BAFC9DE17555}" srcOrd="3" destOrd="0" presId="urn:microsoft.com/office/officeart/2005/8/layout/process5"/>
    <dgm:cxn modelId="{41BFBB42-472C-4B6E-81A8-55803EA11EF4}" type="presParOf" srcId="{FD10F718-D956-40B5-987F-BAFC9DE17555}" destId="{464D3575-E951-43BF-8D13-DE3D9E76A2BB}" srcOrd="0" destOrd="0" presId="urn:microsoft.com/office/officeart/2005/8/layout/process5"/>
    <dgm:cxn modelId="{F31F33FA-2CFC-4110-9D9F-EAF084671BD9}" type="presParOf" srcId="{0E0DADA7-74D5-4382-B9DB-B04243DAB0B9}" destId="{AD8D6073-6B16-4941-B3CA-536DED2C47ED}" srcOrd="4" destOrd="0" presId="urn:microsoft.com/office/officeart/2005/8/layout/process5"/>
    <dgm:cxn modelId="{C328266D-1E08-4D2C-8E1B-D68AC0F29391}" type="presParOf" srcId="{0E0DADA7-74D5-4382-B9DB-B04243DAB0B9}" destId="{8643AF21-6065-49C4-AD29-393541E38C90}" srcOrd="5" destOrd="0" presId="urn:microsoft.com/office/officeart/2005/8/layout/process5"/>
    <dgm:cxn modelId="{FADF6707-42FA-44BC-A714-5A49AF5DB9D2}" type="presParOf" srcId="{8643AF21-6065-49C4-AD29-393541E38C90}" destId="{3C442C97-BCF3-4DD4-BAE1-71C7B7A3853D}" srcOrd="0" destOrd="0" presId="urn:microsoft.com/office/officeart/2005/8/layout/process5"/>
    <dgm:cxn modelId="{509C547C-0038-4D50-B6DE-85276265AD79}" type="presParOf" srcId="{0E0DADA7-74D5-4382-B9DB-B04243DAB0B9}" destId="{B28979D9-4FF3-4C1E-86BF-43FA288FF567}" srcOrd="6" destOrd="0" presId="urn:microsoft.com/office/officeart/2005/8/layout/process5"/>
    <dgm:cxn modelId="{7B4C4EB5-72F4-4E9C-B7E6-D62C5262590B}" type="presParOf" srcId="{0E0DADA7-74D5-4382-B9DB-B04243DAB0B9}" destId="{644DDA52-82AE-4F23-AF05-1EC867CE1421}" srcOrd="7" destOrd="0" presId="urn:microsoft.com/office/officeart/2005/8/layout/process5"/>
    <dgm:cxn modelId="{6D25547E-2F2C-494B-8027-41D45C211B41}" type="presParOf" srcId="{644DDA52-82AE-4F23-AF05-1EC867CE1421}" destId="{C7FABD58-E3E3-4525-8E2C-7A75F87E62A0}" srcOrd="0" destOrd="0" presId="urn:microsoft.com/office/officeart/2005/8/layout/process5"/>
    <dgm:cxn modelId="{EEAB2F7A-9186-4E9F-8C5B-815A9DA2F10C}" type="presParOf" srcId="{0E0DADA7-74D5-4382-B9DB-B04243DAB0B9}" destId="{1F2C4A2F-7718-426E-8FF1-ACF64AC32D57}" srcOrd="8" destOrd="0" presId="urn:microsoft.com/office/officeart/2005/8/layout/process5"/>
    <dgm:cxn modelId="{F1615F9A-5E41-4B27-81CC-89314AAC926A}" type="presParOf" srcId="{0E0DADA7-74D5-4382-B9DB-B04243DAB0B9}" destId="{F8E5E241-4D64-4BFE-9725-6120A5484404}" srcOrd="9" destOrd="0" presId="urn:microsoft.com/office/officeart/2005/8/layout/process5"/>
    <dgm:cxn modelId="{E44DA8F0-5589-4AC7-BA8E-FB1B1D01033E}" type="presParOf" srcId="{F8E5E241-4D64-4BFE-9725-6120A5484404}" destId="{02B4F328-219E-4C90-B9E3-9C778B46E1E2}" srcOrd="0" destOrd="0" presId="urn:microsoft.com/office/officeart/2005/8/layout/process5"/>
    <dgm:cxn modelId="{1A13E45F-7447-4495-A60F-1C10381FA74A}" type="presParOf" srcId="{0E0DADA7-74D5-4382-B9DB-B04243DAB0B9}" destId="{48C80CAF-5AAE-4964-8368-2131BBB47AB5}" srcOrd="10" destOrd="0" presId="urn:microsoft.com/office/officeart/2005/8/layout/process5"/>
    <dgm:cxn modelId="{44FDB1E6-454E-4E1A-9AAA-EE8876EBDEC6}" type="presParOf" srcId="{0E0DADA7-74D5-4382-B9DB-B04243DAB0B9}" destId="{EA6ACDF6-606F-4317-85AE-4CADA1874FFD}" srcOrd="11" destOrd="0" presId="urn:microsoft.com/office/officeart/2005/8/layout/process5"/>
    <dgm:cxn modelId="{0C14E78C-362E-45DF-ADE8-3ABE3E5655CE}" type="presParOf" srcId="{EA6ACDF6-606F-4317-85AE-4CADA1874FFD}" destId="{ED68BBB6-F7FC-4BB8-95FB-E5E720C6506B}" srcOrd="0" destOrd="0" presId="urn:microsoft.com/office/officeart/2005/8/layout/process5"/>
    <dgm:cxn modelId="{6A57771F-824E-49B7-9560-1717DB4B6C18}" type="presParOf" srcId="{0E0DADA7-74D5-4382-B9DB-B04243DAB0B9}" destId="{400C722D-B587-4986-87F4-3A845025E49A}" srcOrd="12" destOrd="0" presId="urn:microsoft.com/office/officeart/2005/8/layout/process5"/>
    <dgm:cxn modelId="{90517128-C68A-4D36-8602-2F2B2C89376C}" type="presParOf" srcId="{0E0DADA7-74D5-4382-B9DB-B04243DAB0B9}" destId="{D7754D0A-18B1-4153-91DE-FAA2E98445CF}" srcOrd="13" destOrd="0" presId="urn:microsoft.com/office/officeart/2005/8/layout/process5"/>
    <dgm:cxn modelId="{20822B91-C226-4C4C-8B9C-00B66927D148}" type="presParOf" srcId="{D7754D0A-18B1-4153-91DE-FAA2E98445CF}" destId="{BA8AEBE4-BE1F-48A1-B363-822B4F041959}" srcOrd="0" destOrd="0" presId="urn:microsoft.com/office/officeart/2005/8/layout/process5"/>
    <dgm:cxn modelId="{55D7D569-F9F4-4E07-A2C8-4524757F2DB2}" type="presParOf" srcId="{0E0DADA7-74D5-4382-B9DB-B04243DAB0B9}" destId="{2B34760E-AE3E-4931-AC2E-076B649EDB93}" srcOrd="14" destOrd="0" presId="urn:microsoft.com/office/officeart/2005/8/layout/process5"/>
    <dgm:cxn modelId="{0298EFFB-891F-4A66-89E5-6658819BAA40}" type="presParOf" srcId="{0E0DADA7-74D5-4382-B9DB-B04243DAB0B9}" destId="{CC70386D-8E07-452F-B522-98A8D11C39BB}" srcOrd="15" destOrd="0" presId="urn:microsoft.com/office/officeart/2005/8/layout/process5"/>
    <dgm:cxn modelId="{A2C5F58E-B4E5-4BA6-A132-1197C886E776}" type="presParOf" srcId="{CC70386D-8E07-452F-B522-98A8D11C39BB}" destId="{214C1D5B-D049-4EE7-B88E-508E864C18CF}" srcOrd="0" destOrd="0" presId="urn:microsoft.com/office/officeart/2005/8/layout/process5"/>
    <dgm:cxn modelId="{89FBB6BA-6019-47BC-BA2B-F9A44DEE4B97}" type="presParOf" srcId="{0E0DADA7-74D5-4382-B9DB-B04243DAB0B9}" destId="{D6589E74-9025-4B08-B966-9EA3B0AF3D97}" srcOrd="16"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19BCCC-E51F-4F4F-BDCD-2DA42C2AE5D6}"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GB"/>
        </a:p>
      </dgm:t>
    </dgm:pt>
    <dgm:pt modelId="{68AB3BB6-B82E-47E2-A0CB-FDC99CC1F987}">
      <dgm:prSet phldrT="[Text]"/>
      <dgm:spPr/>
      <dgm:t>
        <a:bodyPr/>
        <a:lstStyle/>
        <a:p>
          <a:r>
            <a:rPr lang="en-GB" dirty="0" smtClean="0"/>
            <a:t>Forum</a:t>
          </a:r>
          <a:endParaRPr lang="en-GB" dirty="0"/>
        </a:p>
      </dgm:t>
    </dgm:pt>
    <dgm:pt modelId="{639CF73A-095B-44F3-9B2C-34F9F738C85D}" type="parTrans" cxnId="{3FBEAF7E-993E-4E10-A8F6-FD7F0C253C99}">
      <dgm:prSet/>
      <dgm:spPr/>
      <dgm:t>
        <a:bodyPr/>
        <a:lstStyle/>
        <a:p>
          <a:endParaRPr lang="en-GB"/>
        </a:p>
      </dgm:t>
    </dgm:pt>
    <dgm:pt modelId="{A0A349C1-C904-4A0C-AEFB-CDACEEFA668D}" type="sibTrans" cxnId="{3FBEAF7E-993E-4E10-A8F6-FD7F0C253C99}">
      <dgm:prSet/>
      <dgm:spPr/>
      <dgm:t>
        <a:bodyPr/>
        <a:lstStyle/>
        <a:p>
          <a:endParaRPr lang="en-GB"/>
        </a:p>
      </dgm:t>
    </dgm:pt>
    <dgm:pt modelId="{337CABD3-6578-4010-9B23-58DF3D32D479}">
      <dgm:prSet phldrT="[Text]"/>
      <dgm:spPr/>
      <dgm:t>
        <a:bodyPr/>
        <a:lstStyle/>
        <a:p>
          <a:r>
            <a:rPr lang="en-GB" dirty="0" smtClean="0"/>
            <a:t>Community calls</a:t>
          </a:r>
          <a:endParaRPr lang="en-GB" dirty="0"/>
        </a:p>
      </dgm:t>
    </dgm:pt>
    <dgm:pt modelId="{8805C20C-6F91-44EF-B0F6-05D2979CFE34}" type="parTrans" cxnId="{96D92D90-898E-480B-8A6F-3D3905B0FE2A}">
      <dgm:prSet/>
      <dgm:spPr/>
      <dgm:t>
        <a:bodyPr/>
        <a:lstStyle/>
        <a:p>
          <a:endParaRPr lang="en-GB"/>
        </a:p>
      </dgm:t>
    </dgm:pt>
    <dgm:pt modelId="{AF3F73D5-CA85-488B-A5BB-F32860A8407B}" type="sibTrans" cxnId="{96D92D90-898E-480B-8A6F-3D3905B0FE2A}">
      <dgm:prSet/>
      <dgm:spPr/>
      <dgm:t>
        <a:bodyPr/>
        <a:lstStyle/>
        <a:p>
          <a:endParaRPr lang="en-GB"/>
        </a:p>
      </dgm:t>
    </dgm:pt>
    <dgm:pt modelId="{8A2A999E-E0DD-4F2F-AF59-35590E52C585}">
      <dgm:prSet phldrT="[Text]"/>
      <dgm:spPr/>
      <dgm:t>
        <a:bodyPr/>
        <a:lstStyle/>
        <a:p>
          <a:r>
            <a:rPr lang="en-GB" dirty="0" smtClean="0"/>
            <a:t>Private emails and conversations</a:t>
          </a:r>
          <a:endParaRPr lang="en-GB" dirty="0"/>
        </a:p>
      </dgm:t>
    </dgm:pt>
    <dgm:pt modelId="{253338D2-6225-46B0-A484-A7B99A45E944}" type="parTrans" cxnId="{F0B63567-BAA6-427F-B687-092DA211FEB5}">
      <dgm:prSet/>
      <dgm:spPr/>
      <dgm:t>
        <a:bodyPr/>
        <a:lstStyle/>
        <a:p>
          <a:endParaRPr lang="en-GB"/>
        </a:p>
      </dgm:t>
    </dgm:pt>
    <dgm:pt modelId="{A601FC7E-7F20-4045-B538-E1C12A1FACA2}" type="sibTrans" cxnId="{F0B63567-BAA6-427F-B687-092DA211FEB5}">
      <dgm:prSet/>
      <dgm:spPr/>
      <dgm:t>
        <a:bodyPr/>
        <a:lstStyle/>
        <a:p>
          <a:endParaRPr lang="en-GB"/>
        </a:p>
      </dgm:t>
    </dgm:pt>
    <dgm:pt modelId="{705AF518-E9E9-4F58-A241-FD7A0AD0A536}" type="pres">
      <dgm:prSet presAssocID="{2B19BCCC-E51F-4F4F-BDCD-2DA42C2AE5D6}" presName="outerComposite" presStyleCnt="0">
        <dgm:presLayoutVars>
          <dgm:chMax val="5"/>
          <dgm:dir/>
          <dgm:resizeHandles val="exact"/>
        </dgm:presLayoutVars>
      </dgm:prSet>
      <dgm:spPr/>
    </dgm:pt>
    <dgm:pt modelId="{0D48FDD5-0157-43E1-910D-2521AC60316D}" type="pres">
      <dgm:prSet presAssocID="{2B19BCCC-E51F-4F4F-BDCD-2DA42C2AE5D6}" presName="dummyMaxCanvas" presStyleCnt="0">
        <dgm:presLayoutVars/>
      </dgm:prSet>
      <dgm:spPr/>
    </dgm:pt>
    <dgm:pt modelId="{05B94300-30A2-431B-9261-A7963CAEA91B}" type="pres">
      <dgm:prSet presAssocID="{2B19BCCC-E51F-4F4F-BDCD-2DA42C2AE5D6}" presName="ThreeNodes_1" presStyleLbl="node1" presStyleIdx="0" presStyleCnt="3">
        <dgm:presLayoutVars>
          <dgm:bulletEnabled val="1"/>
        </dgm:presLayoutVars>
      </dgm:prSet>
      <dgm:spPr/>
    </dgm:pt>
    <dgm:pt modelId="{785BBF84-7E44-488D-9198-4C6655065BE1}" type="pres">
      <dgm:prSet presAssocID="{2B19BCCC-E51F-4F4F-BDCD-2DA42C2AE5D6}" presName="ThreeNodes_2" presStyleLbl="node1" presStyleIdx="1" presStyleCnt="3">
        <dgm:presLayoutVars>
          <dgm:bulletEnabled val="1"/>
        </dgm:presLayoutVars>
      </dgm:prSet>
      <dgm:spPr/>
    </dgm:pt>
    <dgm:pt modelId="{E63AC921-9BDF-42B8-B752-D0DA4E9DC839}" type="pres">
      <dgm:prSet presAssocID="{2B19BCCC-E51F-4F4F-BDCD-2DA42C2AE5D6}" presName="ThreeNodes_3" presStyleLbl="node1" presStyleIdx="2" presStyleCnt="3">
        <dgm:presLayoutVars>
          <dgm:bulletEnabled val="1"/>
        </dgm:presLayoutVars>
      </dgm:prSet>
      <dgm:spPr/>
      <dgm:t>
        <a:bodyPr/>
        <a:lstStyle/>
        <a:p>
          <a:endParaRPr lang="en-GB"/>
        </a:p>
      </dgm:t>
    </dgm:pt>
    <dgm:pt modelId="{8AA01554-9CF7-4710-9AEA-FCE120000629}" type="pres">
      <dgm:prSet presAssocID="{2B19BCCC-E51F-4F4F-BDCD-2DA42C2AE5D6}" presName="ThreeConn_1-2" presStyleLbl="fgAccFollowNode1" presStyleIdx="0" presStyleCnt="2">
        <dgm:presLayoutVars>
          <dgm:bulletEnabled val="1"/>
        </dgm:presLayoutVars>
      </dgm:prSet>
      <dgm:spPr/>
    </dgm:pt>
    <dgm:pt modelId="{4A6218CC-6682-4627-A888-131132795C74}" type="pres">
      <dgm:prSet presAssocID="{2B19BCCC-E51F-4F4F-BDCD-2DA42C2AE5D6}" presName="ThreeConn_2-3" presStyleLbl="fgAccFollowNode1" presStyleIdx="1" presStyleCnt="2">
        <dgm:presLayoutVars>
          <dgm:bulletEnabled val="1"/>
        </dgm:presLayoutVars>
      </dgm:prSet>
      <dgm:spPr/>
    </dgm:pt>
    <dgm:pt modelId="{2AEBF526-DC3B-49B6-AF59-29B76725401E}" type="pres">
      <dgm:prSet presAssocID="{2B19BCCC-E51F-4F4F-BDCD-2DA42C2AE5D6}" presName="ThreeNodes_1_text" presStyleLbl="node1" presStyleIdx="2" presStyleCnt="3">
        <dgm:presLayoutVars>
          <dgm:bulletEnabled val="1"/>
        </dgm:presLayoutVars>
      </dgm:prSet>
      <dgm:spPr/>
    </dgm:pt>
    <dgm:pt modelId="{A64B9631-2927-4B20-804F-C3F84810D4BE}" type="pres">
      <dgm:prSet presAssocID="{2B19BCCC-E51F-4F4F-BDCD-2DA42C2AE5D6}" presName="ThreeNodes_2_text" presStyleLbl="node1" presStyleIdx="2" presStyleCnt="3">
        <dgm:presLayoutVars>
          <dgm:bulletEnabled val="1"/>
        </dgm:presLayoutVars>
      </dgm:prSet>
      <dgm:spPr/>
    </dgm:pt>
    <dgm:pt modelId="{EBDDFA7C-DD0F-4B8D-8FC7-601A3B245710}" type="pres">
      <dgm:prSet presAssocID="{2B19BCCC-E51F-4F4F-BDCD-2DA42C2AE5D6}" presName="ThreeNodes_3_text" presStyleLbl="node1" presStyleIdx="2" presStyleCnt="3">
        <dgm:presLayoutVars>
          <dgm:bulletEnabled val="1"/>
        </dgm:presLayoutVars>
      </dgm:prSet>
      <dgm:spPr/>
      <dgm:t>
        <a:bodyPr/>
        <a:lstStyle/>
        <a:p>
          <a:endParaRPr lang="en-GB"/>
        </a:p>
      </dgm:t>
    </dgm:pt>
  </dgm:ptLst>
  <dgm:cxnLst>
    <dgm:cxn modelId="{5F5BB185-3DB6-4981-AE2F-03EBB68A4F3F}" type="presOf" srcId="{2B19BCCC-E51F-4F4F-BDCD-2DA42C2AE5D6}" destId="{705AF518-E9E9-4F58-A241-FD7A0AD0A536}" srcOrd="0" destOrd="0" presId="urn:microsoft.com/office/officeart/2005/8/layout/vProcess5"/>
    <dgm:cxn modelId="{E5891BBA-3A35-4C34-8343-85870109BE44}" type="presOf" srcId="{337CABD3-6578-4010-9B23-58DF3D32D479}" destId="{A64B9631-2927-4B20-804F-C3F84810D4BE}" srcOrd="1" destOrd="0" presId="urn:microsoft.com/office/officeart/2005/8/layout/vProcess5"/>
    <dgm:cxn modelId="{325A22F7-0B61-4F9D-9652-A4ABC4028A2B}" type="presOf" srcId="{A0A349C1-C904-4A0C-AEFB-CDACEEFA668D}" destId="{8AA01554-9CF7-4710-9AEA-FCE120000629}" srcOrd="0" destOrd="0" presId="urn:microsoft.com/office/officeart/2005/8/layout/vProcess5"/>
    <dgm:cxn modelId="{96D92D90-898E-480B-8A6F-3D3905B0FE2A}" srcId="{2B19BCCC-E51F-4F4F-BDCD-2DA42C2AE5D6}" destId="{337CABD3-6578-4010-9B23-58DF3D32D479}" srcOrd="1" destOrd="0" parTransId="{8805C20C-6F91-44EF-B0F6-05D2979CFE34}" sibTransId="{AF3F73D5-CA85-488B-A5BB-F32860A8407B}"/>
    <dgm:cxn modelId="{BAEF5DEB-AEDD-48A5-BEB2-C8E4E8161E15}" type="presOf" srcId="{68AB3BB6-B82E-47E2-A0CB-FDC99CC1F987}" destId="{2AEBF526-DC3B-49B6-AF59-29B76725401E}" srcOrd="1" destOrd="0" presId="urn:microsoft.com/office/officeart/2005/8/layout/vProcess5"/>
    <dgm:cxn modelId="{B9DF69BC-9093-4FEF-B11D-303D23B022C7}" type="presOf" srcId="{AF3F73D5-CA85-488B-A5BB-F32860A8407B}" destId="{4A6218CC-6682-4627-A888-131132795C74}" srcOrd="0" destOrd="0" presId="urn:microsoft.com/office/officeart/2005/8/layout/vProcess5"/>
    <dgm:cxn modelId="{F0B63567-BAA6-427F-B687-092DA211FEB5}" srcId="{2B19BCCC-E51F-4F4F-BDCD-2DA42C2AE5D6}" destId="{8A2A999E-E0DD-4F2F-AF59-35590E52C585}" srcOrd="2" destOrd="0" parTransId="{253338D2-6225-46B0-A484-A7B99A45E944}" sibTransId="{A601FC7E-7F20-4045-B538-E1C12A1FACA2}"/>
    <dgm:cxn modelId="{3FBEAF7E-993E-4E10-A8F6-FD7F0C253C99}" srcId="{2B19BCCC-E51F-4F4F-BDCD-2DA42C2AE5D6}" destId="{68AB3BB6-B82E-47E2-A0CB-FDC99CC1F987}" srcOrd="0" destOrd="0" parTransId="{639CF73A-095B-44F3-9B2C-34F9F738C85D}" sibTransId="{A0A349C1-C904-4A0C-AEFB-CDACEEFA668D}"/>
    <dgm:cxn modelId="{883EF0C1-DBC6-4585-BF97-14E6FFDE4982}" type="presOf" srcId="{337CABD3-6578-4010-9B23-58DF3D32D479}" destId="{785BBF84-7E44-488D-9198-4C6655065BE1}" srcOrd="0" destOrd="0" presId="urn:microsoft.com/office/officeart/2005/8/layout/vProcess5"/>
    <dgm:cxn modelId="{4AFCD02F-A3EC-4CF0-988A-73D55F2F5346}" type="presOf" srcId="{8A2A999E-E0DD-4F2F-AF59-35590E52C585}" destId="{E63AC921-9BDF-42B8-B752-D0DA4E9DC839}" srcOrd="0" destOrd="0" presId="urn:microsoft.com/office/officeart/2005/8/layout/vProcess5"/>
    <dgm:cxn modelId="{2C08F6E4-0BE7-4786-ACF3-253B555CBFC2}" type="presOf" srcId="{68AB3BB6-B82E-47E2-A0CB-FDC99CC1F987}" destId="{05B94300-30A2-431B-9261-A7963CAEA91B}" srcOrd="0" destOrd="0" presId="urn:microsoft.com/office/officeart/2005/8/layout/vProcess5"/>
    <dgm:cxn modelId="{0A6A22EC-C13A-4B21-A349-88241CC49080}" type="presOf" srcId="{8A2A999E-E0DD-4F2F-AF59-35590E52C585}" destId="{EBDDFA7C-DD0F-4B8D-8FC7-601A3B245710}" srcOrd="1" destOrd="0" presId="urn:microsoft.com/office/officeart/2005/8/layout/vProcess5"/>
    <dgm:cxn modelId="{0B8345FF-D2B3-4FA1-B891-5805B5754C36}" type="presParOf" srcId="{705AF518-E9E9-4F58-A241-FD7A0AD0A536}" destId="{0D48FDD5-0157-43E1-910D-2521AC60316D}" srcOrd="0" destOrd="0" presId="urn:microsoft.com/office/officeart/2005/8/layout/vProcess5"/>
    <dgm:cxn modelId="{DAD79055-B593-4E9A-BCB1-86E296761803}" type="presParOf" srcId="{705AF518-E9E9-4F58-A241-FD7A0AD0A536}" destId="{05B94300-30A2-431B-9261-A7963CAEA91B}" srcOrd="1" destOrd="0" presId="urn:microsoft.com/office/officeart/2005/8/layout/vProcess5"/>
    <dgm:cxn modelId="{3B3CC034-9B3C-48B5-A992-1940962535FD}" type="presParOf" srcId="{705AF518-E9E9-4F58-A241-FD7A0AD0A536}" destId="{785BBF84-7E44-488D-9198-4C6655065BE1}" srcOrd="2" destOrd="0" presId="urn:microsoft.com/office/officeart/2005/8/layout/vProcess5"/>
    <dgm:cxn modelId="{830E4A20-D5AB-46AB-9EC7-3674E2102197}" type="presParOf" srcId="{705AF518-E9E9-4F58-A241-FD7A0AD0A536}" destId="{E63AC921-9BDF-42B8-B752-D0DA4E9DC839}" srcOrd="3" destOrd="0" presId="urn:microsoft.com/office/officeart/2005/8/layout/vProcess5"/>
    <dgm:cxn modelId="{67FD2D3B-1A51-447E-86EE-8D4694AE6F95}" type="presParOf" srcId="{705AF518-E9E9-4F58-A241-FD7A0AD0A536}" destId="{8AA01554-9CF7-4710-9AEA-FCE120000629}" srcOrd="4" destOrd="0" presId="urn:microsoft.com/office/officeart/2005/8/layout/vProcess5"/>
    <dgm:cxn modelId="{2DF96A2F-3999-42B4-AA27-EDB475525E7A}" type="presParOf" srcId="{705AF518-E9E9-4F58-A241-FD7A0AD0A536}" destId="{4A6218CC-6682-4627-A888-131132795C74}" srcOrd="5" destOrd="0" presId="urn:microsoft.com/office/officeart/2005/8/layout/vProcess5"/>
    <dgm:cxn modelId="{1D1091C5-B338-4A95-8530-9391ACBF90A3}" type="presParOf" srcId="{705AF518-E9E9-4F58-A241-FD7A0AD0A536}" destId="{2AEBF526-DC3B-49B6-AF59-29B76725401E}" srcOrd="6" destOrd="0" presId="urn:microsoft.com/office/officeart/2005/8/layout/vProcess5"/>
    <dgm:cxn modelId="{0CC95C0B-396F-465B-A2A5-418EDFBA8688}" type="presParOf" srcId="{705AF518-E9E9-4F58-A241-FD7A0AD0A536}" destId="{A64B9631-2927-4B20-804F-C3F84810D4BE}" srcOrd="7" destOrd="0" presId="urn:microsoft.com/office/officeart/2005/8/layout/vProcess5"/>
    <dgm:cxn modelId="{A263AF72-B2E8-4DB5-85CC-BADD890A5BCF}" type="presParOf" srcId="{705AF518-E9E9-4F58-A241-FD7A0AD0A536}" destId="{EBDDFA7C-DD0F-4B8D-8FC7-601A3B245710}"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720F43-D2F3-4ADC-9A30-57B868CE1959}"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GB"/>
        </a:p>
      </dgm:t>
    </dgm:pt>
    <dgm:pt modelId="{C118E113-C36D-4678-87C6-0F79B099F006}">
      <dgm:prSet phldrT="[Text]"/>
      <dgm:spPr/>
      <dgm:t>
        <a:bodyPr/>
        <a:lstStyle/>
        <a:p>
          <a:r>
            <a:rPr lang="en-GB" dirty="0" smtClean="0"/>
            <a:t>UN OCHA Financial Tracking Service names IATI as preferred reporting channel</a:t>
          </a:r>
          <a:endParaRPr lang="en-GB" dirty="0"/>
        </a:p>
      </dgm:t>
    </dgm:pt>
    <dgm:pt modelId="{889B8F51-AD63-40A9-A452-0DF45C6D1ECD}" type="parTrans" cxnId="{5508EEA1-718E-4F1E-B2B6-36C6D955DB16}">
      <dgm:prSet/>
      <dgm:spPr/>
      <dgm:t>
        <a:bodyPr/>
        <a:lstStyle/>
        <a:p>
          <a:endParaRPr lang="en-GB"/>
        </a:p>
      </dgm:t>
    </dgm:pt>
    <dgm:pt modelId="{7AFF2B61-B6DB-4CA1-99F9-B74730CBF309}" type="sibTrans" cxnId="{5508EEA1-718E-4F1E-B2B6-36C6D955DB16}">
      <dgm:prSet/>
      <dgm:spPr/>
      <dgm:t>
        <a:bodyPr/>
        <a:lstStyle/>
        <a:p>
          <a:endParaRPr lang="en-GB"/>
        </a:p>
      </dgm:t>
    </dgm:pt>
    <dgm:pt modelId="{77F7A79F-E498-4CA9-9CDD-84222138160E}">
      <dgm:prSet phldrT="[Text]"/>
      <dgm:spPr/>
      <dgm:t>
        <a:bodyPr/>
        <a:lstStyle/>
        <a:p>
          <a:r>
            <a:rPr lang="en-GB" dirty="0" smtClean="0"/>
            <a:t>World Humanitarian Summit 2016 focuses on better data</a:t>
          </a:r>
          <a:endParaRPr lang="en-GB" dirty="0"/>
        </a:p>
      </dgm:t>
    </dgm:pt>
    <dgm:pt modelId="{6C49B408-6318-4E4A-9D46-A77235452C9E}" type="parTrans" cxnId="{12882BA1-CBF4-473E-96AE-F8C9E763FEA3}">
      <dgm:prSet/>
      <dgm:spPr/>
      <dgm:t>
        <a:bodyPr/>
        <a:lstStyle/>
        <a:p>
          <a:endParaRPr lang="en-GB"/>
        </a:p>
      </dgm:t>
    </dgm:pt>
    <dgm:pt modelId="{1C42E24F-9865-42A0-BC88-A61B9E190442}" type="sibTrans" cxnId="{12882BA1-CBF4-473E-96AE-F8C9E763FEA3}">
      <dgm:prSet/>
      <dgm:spPr/>
      <dgm:t>
        <a:bodyPr/>
        <a:lstStyle/>
        <a:p>
          <a:endParaRPr lang="en-GB"/>
        </a:p>
      </dgm:t>
    </dgm:pt>
    <dgm:pt modelId="{AE8EE399-2407-4E4C-B595-E7ACB154A0A3}">
      <dgm:prSet phldrT="[Text]"/>
      <dgm:spPr/>
      <dgm:t>
        <a:bodyPr/>
        <a:lstStyle/>
        <a:p>
          <a:r>
            <a:rPr lang="en-GB" dirty="0" smtClean="0"/>
            <a:t>Planned </a:t>
          </a:r>
          <a:r>
            <a:rPr lang="en-GB" b="1" i="1" dirty="0" smtClean="0"/>
            <a:t>extension </a:t>
          </a:r>
          <a:r>
            <a:rPr lang="en-GB" b="0" i="0" dirty="0" smtClean="0"/>
            <a:t>to IATI included in standard proper</a:t>
          </a:r>
          <a:endParaRPr lang="en-GB" b="1" i="1" dirty="0"/>
        </a:p>
      </dgm:t>
    </dgm:pt>
    <dgm:pt modelId="{3C549190-F0A3-4A70-B2E5-146031CE9012}" type="parTrans" cxnId="{DC8655C3-9C72-458D-9548-057B2DDB3229}">
      <dgm:prSet/>
      <dgm:spPr/>
      <dgm:t>
        <a:bodyPr/>
        <a:lstStyle/>
        <a:p>
          <a:endParaRPr lang="en-GB"/>
        </a:p>
      </dgm:t>
    </dgm:pt>
    <dgm:pt modelId="{963E20F5-7235-436B-94AA-D07B0E2AC435}" type="sibTrans" cxnId="{DC8655C3-9C72-458D-9548-057B2DDB3229}">
      <dgm:prSet/>
      <dgm:spPr/>
      <dgm:t>
        <a:bodyPr/>
        <a:lstStyle/>
        <a:p>
          <a:endParaRPr lang="en-GB"/>
        </a:p>
      </dgm:t>
    </dgm:pt>
    <dgm:pt modelId="{C88DF7B6-1791-404C-9650-298D213D025A}" type="pres">
      <dgm:prSet presAssocID="{32720F43-D2F3-4ADC-9A30-57B868CE1959}" presName="outerComposite" presStyleCnt="0">
        <dgm:presLayoutVars>
          <dgm:chMax val="5"/>
          <dgm:dir/>
          <dgm:resizeHandles val="exact"/>
        </dgm:presLayoutVars>
      </dgm:prSet>
      <dgm:spPr/>
    </dgm:pt>
    <dgm:pt modelId="{B2E4ED6B-D86D-4A2C-940F-A3F18FD86EEE}" type="pres">
      <dgm:prSet presAssocID="{32720F43-D2F3-4ADC-9A30-57B868CE1959}" presName="dummyMaxCanvas" presStyleCnt="0">
        <dgm:presLayoutVars/>
      </dgm:prSet>
      <dgm:spPr/>
    </dgm:pt>
    <dgm:pt modelId="{1597196D-4E22-4348-9055-F73105043281}" type="pres">
      <dgm:prSet presAssocID="{32720F43-D2F3-4ADC-9A30-57B868CE1959}" presName="ThreeNodes_1" presStyleLbl="node1" presStyleIdx="0" presStyleCnt="3">
        <dgm:presLayoutVars>
          <dgm:bulletEnabled val="1"/>
        </dgm:presLayoutVars>
      </dgm:prSet>
      <dgm:spPr/>
      <dgm:t>
        <a:bodyPr/>
        <a:lstStyle/>
        <a:p>
          <a:endParaRPr lang="en-GB"/>
        </a:p>
      </dgm:t>
    </dgm:pt>
    <dgm:pt modelId="{A7F80E70-C56B-4399-84B9-000EC76901D8}" type="pres">
      <dgm:prSet presAssocID="{32720F43-D2F3-4ADC-9A30-57B868CE1959}" presName="ThreeNodes_2" presStyleLbl="node1" presStyleIdx="1" presStyleCnt="3">
        <dgm:presLayoutVars>
          <dgm:bulletEnabled val="1"/>
        </dgm:presLayoutVars>
      </dgm:prSet>
      <dgm:spPr/>
      <dgm:t>
        <a:bodyPr/>
        <a:lstStyle/>
        <a:p>
          <a:endParaRPr lang="en-GB"/>
        </a:p>
      </dgm:t>
    </dgm:pt>
    <dgm:pt modelId="{27536075-5884-440D-ACBC-A32A66600687}" type="pres">
      <dgm:prSet presAssocID="{32720F43-D2F3-4ADC-9A30-57B868CE1959}" presName="ThreeNodes_3" presStyleLbl="node1" presStyleIdx="2" presStyleCnt="3">
        <dgm:presLayoutVars>
          <dgm:bulletEnabled val="1"/>
        </dgm:presLayoutVars>
      </dgm:prSet>
      <dgm:spPr/>
      <dgm:t>
        <a:bodyPr/>
        <a:lstStyle/>
        <a:p>
          <a:endParaRPr lang="en-GB"/>
        </a:p>
      </dgm:t>
    </dgm:pt>
    <dgm:pt modelId="{36905900-DD20-43DA-8E30-661A4EFE7CDB}" type="pres">
      <dgm:prSet presAssocID="{32720F43-D2F3-4ADC-9A30-57B868CE1959}" presName="ThreeConn_1-2" presStyleLbl="fgAccFollowNode1" presStyleIdx="0" presStyleCnt="2">
        <dgm:presLayoutVars>
          <dgm:bulletEnabled val="1"/>
        </dgm:presLayoutVars>
      </dgm:prSet>
      <dgm:spPr/>
    </dgm:pt>
    <dgm:pt modelId="{08422C5A-28E2-49D2-BBD1-02B06B3D4E2C}" type="pres">
      <dgm:prSet presAssocID="{32720F43-D2F3-4ADC-9A30-57B868CE1959}" presName="ThreeConn_2-3" presStyleLbl="fgAccFollowNode1" presStyleIdx="1" presStyleCnt="2">
        <dgm:presLayoutVars>
          <dgm:bulletEnabled val="1"/>
        </dgm:presLayoutVars>
      </dgm:prSet>
      <dgm:spPr/>
    </dgm:pt>
    <dgm:pt modelId="{67741ABC-1397-40B8-B106-415B43EBD50A}" type="pres">
      <dgm:prSet presAssocID="{32720F43-D2F3-4ADC-9A30-57B868CE1959}" presName="ThreeNodes_1_text" presStyleLbl="node1" presStyleIdx="2" presStyleCnt="3">
        <dgm:presLayoutVars>
          <dgm:bulletEnabled val="1"/>
        </dgm:presLayoutVars>
      </dgm:prSet>
      <dgm:spPr/>
      <dgm:t>
        <a:bodyPr/>
        <a:lstStyle/>
        <a:p>
          <a:endParaRPr lang="en-GB"/>
        </a:p>
      </dgm:t>
    </dgm:pt>
    <dgm:pt modelId="{7562F2FB-1132-43CB-A971-D2400E5FC01A}" type="pres">
      <dgm:prSet presAssocID="{32720F43-D2F3-4ADC-9A30-57B868CE1959}" presName="ThreeNodes_2_text" presStyleLbl="node1" presStyleIdx="2" presStyleCnt="3">
        <dgm:presLayoutVars>
          <dgm:bulletEnabled val="1"/>
        </dgm:presLayoutVars>
      </dgm:prSet>
      <dgm:spPr/>
      <dgm:t>
        <a:bodyPr/>
        <a:lstStyle/>
        <a:p>
          <a:endParaRPr lang="en-GB"/>
        </a:p>
      </dgm:t>
    </dgm:pt>
    <dgm:pt modelId="{78A95931-D614-445B-BE84-BA98C93C5107}" type="pres">
      <dgm:prSet presAssocID="{32720F43-D2F3-4ADC-9A30-57B868CE1959}" presName="ThreeNodes_3_text" presStyleLbl="node1" presStyleIdx="2" presStyleCnt="3">
        <dgm:presLayoutVars>
          <dgm:bulletEnabled val="1"/>
        </dgm:presLayoutVars>
      </dgm:prSet>
      <dgm:spPr/>
      <dgm:t>
        <a:bodyPr/>
        <a:lstStyle/>
        <a:p>
          <a:endParaRPr lang="en-GB"/>
        </a:p>
      </dgm:t>
    </dgm:pt>
  </dgm:ptLst>
  <dgm:cxnLst>
    <dgm:cxn modelId="{4F66903C-3D86-4563-B9B2-85E711CA29F9}" type="presOf" srcId="{32720F43-D2F3-4ADC-9A30-57B868CE1959}" destId="{C88DF7B6-1791-404C-9650-298D213D025A}" srcOrd="0" destOrd="0" presId="urn:microsoft.com/office/officeart/2005/8/layout/vProcess5"/>
    <dgm:cxn modelId="{C030C47C-F892-4FAF-8DA6-4F3FD4B237D0}" type="presOf" srcId="{C118E113-C36D-4678-87C6-0F79B099F006}" destId="{67741ABC-1397-40B8-B106-415B43EBD50A}" srcOrd="1" destOrd="0" presId="urn:microsoft.com/office/officeart/2005/8/layout/vProcess5"/>
    <dgm:cxn modelId="{18D14DBC-2C93-4FCE-BF8E-037DF9AC90C2}" type="presOf" srcId="{AE8EE399-2407-4E4C-B595-E7ACB154A0A3}" destId="{27536075-5884-440D-ACBC-A32A66600687}" srcOrd="0" destOrd="0" presId="urn:microsoft.com/office/officeart/2005/8/layout/vProcess5"/>
    <dgm:cxn modelId="{DC8655C3-9C72-458D-9548-057B2DDB3229}" srcId="{32720F43-D2F3-4ADC-9A30-57B868CE1959}" destId="{AE8EE399-2407-4E4C-B595-E7ACB154A0A3}" srcOrd="2" destOrd="0" parTransId="{3C549190-F0A3-4A70-B2E5-146031CE9012}" sibTransId="{963E20F5-7235-436B-94AA-D07B0E2AC435}"/>
    <dgm:cxn modelId="{B4A05AF7-6B0C-4368-A80A-859DADF760F8}" type="presOf" srcId="{C118E113-C36D-4678-87C6-0F79B099F006}" destId="{1597196D-4E22-4348-9055-F73105043281}" srcOrd="0" destOrd="0" presId="urn:microsoft.com/office/officeart/2005/8/layout/vProcess5"/>
    <dgm:cxn modelId="{8ED49525-6F52-43B8-8486-2B38AB92A0E1}" type="presOf" srcId="{AE8EE399-2407-4E4C-B595-E7ACB154A0A3}" destId="{78A95931-D614-445B-BE84-BA98C93C5107}" srcOrd="1" destOrd="0" presId="urn:microsoft.com/office/officeart/2005/8/layout/vProcess5"/>
    <dgm:cxn modelId="{28C66420-BCB0-490D-B794-5B329228404E}" type="presOf" srcId="{77F7A79F-E498-4CA9-9CDD-84222138160E}" destId="{A7F80E70-C56B-4399-84B9-000EC76901D8}" srcOrd="0" destOrd="0" presId="urn:microsoft.com/office/officeart/2005/8/layout/vProcess5"/>
    <dgm:cxn modelId="{FBEBCE37-530E-4B20-B751-0D7857601192}" type="presOf" srcId="{77F7A79F-E498-4CA9-9CDD-84222138160E}" destId="{7562F2FB-1132-43CB-A971-D2400E5FC01A}" srcOrd="1" destOrd="0" presId="urn:microsoft.com/office/officeart/2005/8/layout/vProcess5"/>
    <dgm:cxn modelId="{12882BA1-CBF4-473E-96AE-F8C9E763FEA3}" srcId="{32720F43-D2F3-4ADC-9A30-57B868CE1959}" destId="{77F7A79F-E498-4CA9-9CDD-84222138160E}" srcOrd="1" destOrd="0" parTransId="{6C49B408-6318-4E4A-9D46-A77235452C9E}" sibTransId="{1C42E24F-9865-42A0-BC88-A61B9E190442}"/>
    <dgm:cxn modelId="{B4A4E1D2-A73B-4D91-A391-583DF67F115E}" type="presOf" srcId="{1C42E24F-9865-42A0-BC88-A61B9E190442}" destId="{08422C5A-28E2-49D2-BBD1-02B06B3D4E2C}" srcOrd="0" destOrd="0" presId="urn:microsoft.com/office/officeart/2005/8/layout/vProcess5"/>
    <dgm:cxn modelId="{D468367B-2A5C-49E4-9035-443507CEF00C}" type="presOf" srcId="{7AFF2B61-B6DB-4CA1-99F9-B74730CBF309}" destId="{36905900-DD20-43DA-8E30-661A4EFE7CDB}" srcOrd="0" destOrd="0" presId="urn:microsoft.com/office/officeart/2005/8/layout/vProcess5"/>
    <dgm:cxn modelId="{5508EEA1-718E-4F1E-B2B6-36C6D955DB16}" srcId="{32720F43-D2F3-4ADC-9A30-57B868CE1959}" destId="{C118E113-C36D-4678-87C6-0F79B099F006}" srcOrd="0" destOrd="0" parTransId="{889B8F51-AD63-40A9-A452-0DF45C6D1ECD}" sibTransId="{7AFF2B61-B6DB-4CA1-99F9-B74730CBF309}"/>
    <dgm:cxn modelId="{40A60074-ACFA-4DD6-94B3-FD5B54EE868E}" type="presParOf" srcId="{C88DF7B6-1791-404C-9650-298D213D025A}" destId="{B2E4ED6B-D86D-4A2C-940F-A3F18FD86EEE}" srcOrd="0" destOrd="0" presId="urn:microsoft.com/office/officeart/2005/8/layout/vProcess5"/>
    <dgm:cxn modelId="{9E2FB74D-EC37-439A-BDF1-FB1A70BB81D2}" type="presParOf" srcId="{C88DF7B6-1791-404C-9650-298D213D025A}" destId="{1597196D-4E22-4348-9055-F73105043281}" srcOrd="1" destOrd="0" presId="urn:microsoft.com/office/officeart/2005/8/layout/vProcess5"/>
    <dgm:cxn modelId="{A458C603-9F53-4C75-B692-1B2AC7B20222}" type="presParOf" srcId="{C88DF7B6-1791-404C-9650-298D213D025A}" destId="{A7F80E70-C56B-4399-84B9-000EC76901D8}" srcOrd="2" destOrd="0" presId="urn:microsoft.com/office/officeart/2005/8/layout/vProcess5"/>
    <dgm:cxn modelId="{00741C64-BA9B-46D9-9EA8-5135F7AB3590}" type="presParOf" srcId="{C88DF7B6-1791-404C-9650-298D213D025A}" destId="{27536075-5884-440D-ACBC-A32A66600687}" srcOrd="3" destOrd="0" presId="urn:microsoft.com/office/officeart/2005/8/layout/vProcess5"/>
    <dgm:cxn modelId="{DE5370CE-741C-4CCA-A94F-E2205CBEBEFC}" type="presParOf" srcId="{C88DF7B6-1791-404C-9650-298D213D025A}" destId="{36905900-DD20-43DA-8E30-661A4EFE7CDB}" srcOrd="4" destOrd="0" presId="urn:microsoft.com/office/officeart/2005/8/layout/vProcess5"/>
    <dgm:cxn modelId="{6D8DA33D-1306-49A7-B920-724771253EBA}" type="presParOf" srcId="{C88DF7B6-1791-404C-9650-298D213D025A}" destId="{08422C5A-28E2-49D2-BBD1-02B06B3D4E2C}" srcOrd="5" destOrd="0" presId="urn:microsoft.com/office/officeart/2005/8/layout/vProcess5"/>
    <dgm:cxn modelId="{B3B99D89-1D8C-47FB-8397-51693EF89E01}" type="presParOf" srcId="{C88DF7B6-1791-404C-9650-298D213D025A}" destId="{67741ABC-1397-40B8-B106-415B43EBD50A}" srcOrd="6" destOrd="0" presId="urn:microsoft.com/office/officeart/2005/8/layout/vProcess5"/>
    <dgm:cxn modelId="{262EFBBA-594E-4443-85A5-D3AD9546C9DB}" type="presParOf" srcId="{C88DF7B6-1791-404C-9650-298D213D025A}" destId="{7562F2FB-1132-43CB-A971-D2400E5FC01A}" srcOrd="7" destOrd="0" presId="urn:microsoft.com/office/officeart/2005/8/layout/vProcess5"/>
    <dgm:cxn modelId="{DEC0576B-EF47-470E-AB61-0268612B1215}" type="presParOf" srcId="{C88DF7B6-1791-404C-9650-298D213D025A}" destId="{78A95931-D614-445B-BE84-BA98C93C5107}"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D416AC-8145-4F4C-A46A-B3DB4617FDC3}"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D0ED368E-59FF-478E-BFC3-9C6A55639B2B}">
      <dgm:prSet phldrT="[Text]"/>
      <dgm:spPr/>
      <dgm:t>
        <a:bodyPr/>
        <a:lstStyle/>
        <a:p>
          <a:r>
            <a:rPr lang="en-GB" dirty="0" smtClean="0"/>
            <a:t>Flags</a:t>
          </a:r>
        </a:p>
      </dgm:t>
    </dgm:pt>
    <dgm:pt modelId="{9255B398-8A22-49D9-B97F-E8DAA7CAE189}" type="parTrans" cxnId="{FEE9CBBD-C2BF-46DB-8290-D07685DE01EC}">
      <dgm:prSet/>
      <dgm:spPr/>
      <dgm:t>
        <a:bodyPr/>
        <a:lstStyle/>
        <a:p>
          <a:endParaRPr lang="en-GB"/>
        </a:p>
      </dgm:t>
    </dgm:pt>
    <dgm:pt modelId="{FF1D420C-E1DD-4A48-AE65-C8107D04E7EE}" type="sibTrans" cxnId="{FEE9CBBD-C2BF-46DB-8290-D07685DE01EC}">
      <dgm:prSet/>
      <dgm:spPr/>
      <dgm:t>
        <a:bodyPr/>
        <a:lstStyle/>
        <a:p>
          <a:endParaRPr lang="en-GB"/>
        </a:p>
      </dgm:t>
    </dgm:pt>
    <dgm:pt modelId="{A2C754C8-2FB6-4D75-B04A-85BAD3AA6CA5}">
      <dgm:prSet phldrT="[Text]"/>
      <dgm:spPr/>
      <dgm:t>
        <a:bodyPr/>
        <a:lstStyle/>
        <a:p>
          <a:r>
            <a:rPr lang="en-GB" dirty="0" smtClean="0"/>
            <a:t>Humanitarian Scope</a:t>
          </a:r>
          <a:endParaRPr lang="en-GB" dirty="0"/>
        </a:p>
      </dgm:t>
    </dgm:pt>
    <dgm:pt modelId="{B455682A-8E2E-4604-86B2-73243B4251AF}" type="parTrans" cxnId="{45E8A0A5-2B7E-4362-860B-ECE7D76BCE55}">
      <dgm:prSet/>
      <dgm:spPr/>
      <dgm:t>
        <a:bodyPr/>
        <a:lstStyle/>
        <a:p>
          <a:endParaRPr lang="en-GB"/>
        </a:p>
      </dgm:t>
    </dgm:pt>
    <dgm:pt modelId="{DBDF5397-A6B8-46B7-9D13-81B0583F2C5F}" type="sibTrans" cxnId="{45E8A0A5-2B7E-4362-860B-ECE7D76BCE55}">
      <dgm:prSet/>
      <dgm:spPr/>
      <dgm:t>
        <a:bodyPr/>
        <a:lstStyle/>
        <a:p>
          <a:endParaRPr lang="en-GB"/>
        </a:p>
      </dgm:t>
    </dgm:pt>
    <dgm:pt modelId="{1249B54E-7E9E-42F4-B58E-9B8C3BFC1454}">
      <dgm:prSet phldrT="[Text]"/>
      <dgm:spPr/>
      <dgm:t>
        <a:bodyPr/>
        <a:lstStyle/>
        <a:p>
          <a:r>
            <a:rPr lang="en-GB" dirty="0" smtClean="0"/>
            <a:t>Clusters</a:t>
          </a:r>
          <a:endParaRPr lang="en-GB" dirty="0"/>
        </a:p>
      </dgm:t>
    </dgm:pt>
    <dgm:pt modelId="{521E8691-158E-4B1E-B170-8CACE88E2F0E}" type="parTrans" cxnId="{56AA6E4F-22E7-4E87-9E77-156E17BAB5C4}">
      <dgm:prSet/>
      <dgm:spPr/>
      <dgm:t>
        <a:bodyPr/>
        <a:lstStyle/>
        <a:p>
          <a:endParaRPr lang="en-GB"/>
        </a:p>
      </dgm:t>
    </dgm:pt>
    <dgm:pt modelId="{2FDED26A-9B7B-4615-961A-C0C1262D4F58}" type="sibTrans" cxnId="{56AA6E4F-22E7-4E87-9E77-156E17BAB5C4}">
      <dgm:prSet/>
      <dgm:spPr/>
      <dgm:t>
        <a:bodyPr/>
        <a:lstStyle/>
        <a:p>
          <a:endParaRPr lang="en-GB"/>
        </a:p>
      </dgm:t>
    </dgm:pt>
    <dgm:pt modelId="{772B1078-A4AC-4B4E-9F5A-5BF935AB451A}">
      <dgm:prSet phldrT="[Text]"/>
      <dgm:spPr/>
      <dgm:t>
        <a:bodyPr/>
        <a:lstStyle/>
        <a:p>
          <a:r>
            <a:rPr lang="en-GB" dirty="0" smtClean="0"/>
            <a:t>Activity and transaction level</a:t>
          </a:r>
        </a:p>
      </dgm:t>
    </dgm:pt>
    <dgm:pt modelId="{BD380383-B7D9-4220-A440-DE9639BC1D28}" type="parTrans" cxnId="{452B0318-5F50-4B43-B999-7A1B697AC325}">
      <dgm:prSet/>
      <dgm:spPr/>
    </dgm:pt>
    <dgm:pt modelId="{2A47A9AE-12D0-43BB-8D9A-93FE57D478BA}" type="sibTrans" cxnId="{452B0318-5F50-4B43-B999-7A1B697AC325}">
      <dgm:prSet/>
      <dgm:spPr/>
    </dgm:pt>
    <dgm:pt modelId="{28D7B553-7A43-4BCD-96F4-177D2E5C06C6}">
      <dgm:prSet phldrT="[Text]"/>
      <dgm:spPr/>
      <dgm:t>
        <a:bodyPr/>
        <a:lstStyle/>
        <a:p>
          <a:r>
            <a:rPr lang="en-GB" dirty="0" smtClean="0"/>
            <a:t>Emergencies and Appeals</a:t>
          </a:r>
          <a:endParaRPr lang="en-GB" dirty="0"/>
        </a:p>
      </dgm:t>
    </dgm:pt>
    <dgm:pt modelId="{BB8AEC15-527D-4568-B56D-2B66639C9B70}" type="parTrans" cxnId="{295C7A73-187D-4B4A-983E-0C378BC690BB}">
      <dgm:prSet/>
      <dgm:spPr/>
    </dgm:pt>
    <dgm:pt modelId="{D8F9CAA0-A91F-4AF9-BFBC-D7802C480D06}" type="sibTrans" cxnId="{295C7A73-187D-4B4A-983E-0C378BC690BB}">
      <dgm:prSet/>
      <dgm:spPr/>
    </dgm:pt>
    <dgm:pt modelId="{7B57D48E-8B34-4867-A692-00F416ED4FCD}">
      <dgm:prSet phldrT="[Text]"/>
      <dgm:spPr/>
      <dgm:t>
        <a:bodyPr/>
        <a:lstStyle/>
        <a:p>
          <a:r>
            <a:rPr lang="en-GB" dirty="0" smtClean="0"/>
            <a:t>Included as Sector vocabulary</a:t>
          </a:r>
          <a:endParaRPr lang="en-GB" dirty="0"/>
        </a:p>
      </dgm:t>
    </dgm:pt>
    <dgm:pt modelId="{23C5FF72-6315-42C6-AC2C-DF0E70B3481C}" type="parTrans" cxnId="{DF4FAF58-D0D3-4526-8493-FEB9A6F03577}">
      <dgm:prSet/>
      <dgm:spPr/>
    </dgm:pt>
    <dgm:pt modelId="{51B541A6-F0C9-4FA8-9C9E-20E2DD08C6D8}" type="sibTrans" cxnId="{DF4FAF58-D0D3-4526-8493-FEB9A6F03577}">
      <dgm:prSet/>
      <dgm:spPr/>
    </dgm:pt>
    <dgm:pt modelId="{AC0A1D01-268C-4E51-94DA-9570869882D7}">
      <dgm:prSet phldrT="[Text]"/>
      <dgm:spPr/>
      <dgm:t>
        <a:bodyPr/>
        <a:lstStyle/>
        <a:p>
          <a:r>
            <a:rPr lang="en-GB" dirty="0" smtClean="0"/>
            <a:t>Commitments </a:t>
          </a:r>
          <a:endParaRPr lang="en-GB" dirty="0"/>
        </a:p>
      </dgm:t>
    </dgm:pt>
    <dgm:pt modelId="{2091DA2D-AA27-4EFB-9A51-C7F1313A4F58}" type="parTrans" cxnId="{A6A573A5-DCB6-42CB-A112-7CBD341FA804}">
      <dgm:prSet/>
      <dgm:spPr/>
    </dgm:pt>
    <dgm:pt modelId="{60AE1717-4534-4932-851E-F4D63AE8BFE3}" type="sibTrans" cxnId="{A6A573A5-DCB6-42CB-A112-7CBD341FA804}">
      <dgm:prSet/>
      <dgm:spPr/>
    </dgm:pt>
    <dgm:pt modelId="{1E19AF30-7AC2-4A57-8803-0E959044D74B}">
      <dgm:prSet phldrT="[Text]"/>
      <dgm:spPr/>
      <dgm:t>
        <a:bodyPr/>
        <a:lstStyle/>
        <a:p>
          <a:r>
            <a:rPr lang="en-GB" dirty="0" smtClean="0"/>
            <a:t>Pledges NOT included</a:t>
          </a:r>
          <a:endParaRPr lang="en-GB" dirty="0"/>
        </a:p>
      </dgm:t>
    </dgm:pt>
    <dgm:pt modelId="{C30501FA-6745-4849-A125-51E315E41730}" type="parTrans" cxnId="{E2539F5B-C860-40FD-8BEE-182C45F0CB3E}">
      <dgm:prSet/>
      <dgm:spPr/>
    </dgm:pt>
    <dgm:pt modelId="{7B2B54AF-B7E6-4109-9ACD-55B860CB50CE}" type="sibTrans" cxnId="{E2539F5B-C860-40FD-8BEE-182C45F0CB3E}">
      <dgm:prSet/>
      <dgm:spPr/>
    </dgm:pt>
    <dgm:pt modelId="{3BD33108-87BC-4AF8-A0E7-18F42D4CA7C4}">
      <dgm:prSet phldrT="[Text]"/>
      <dgm:spPr/>
      <dgm:t>
        <a:bodyPr/>
        <a:lstStyle/>
        <a:p>
          <a:r>
            <a:rPr lang="en-GB" dirty="0" smtClean="0"/>
            <a:t>Policy markers use existing element</a:t>
          </a:r>
        </a:p>
      </dgm:t>
    </dgm:pt>
    <dgm:pt modelId="{4EE37F8E-385A-4C86-A990-2DB641C9BB0F}" type="parTrans" cxnId="{F8AEFC12-1DA1-4280-95B7-056D19415269}">
      <dgm:prSet/>
      <dgm:spPr/>
    </dgm:pt>
    <dgm:pt modelId="{6E727020-A9B3-43B0-8332-7807ABE582B1}" type="sibTrans" cxnId="{F8AEFC12-1DA1-4280-95B7-056D19415269}">
      <dgm:prSet/>
      <dgm:spPr/>
    </dgm:pt>
    <dgm:pt modelId="{B812B59A-4BAA-47F6-B9E6-C4AF4C14F94C}" type="pres">
      <dgm:prSet presAssocID="{39D416AC-8145-4F4C-A46A-B3DB4617FDC3}" presName="linear" presStyleCnt="0">
        <dgm:presLayoutVars>
          <dgm:dir/>
          <dgm:animLvl val="lvl"/>
          <dgm:resizeHandles val="exact"/>
        </dgm:presLayoutVars>
      </dgm:prSet>
      <dgm:spPr/>
    </dgm:pt>
    <dgm:pt modelId="{21595B22-B34C-4048-9778-611CCC67BD92}" type="pres">
      <dgm:prSet presAssocID="{D0ED368E-59FF-478E-BFC3-9C6A55639B2B}" presName="parentLin" presStyleCnt="0"/>
      <dgm:spPr/>
    </dgm:pt>
    <dgm:pt modelId="{D2434B7B-DFE6-45B2-8B7B-325511DE3A75}" type="pres">
      <dgm:prSet presAssocID="{D0ED368E-59FF-478E-BFC3-9C6A55639B2B}" presName="parentLeftMargin" presStyleLbl="node1" presStyleIdx="0" presStyleCnt="4"/>
      <dgm:spPr/>
    </dgm:pt>
    <dgm:pt modelId="{C586E3FF-6656-40D3-B420-881B303E810B}" type="pres">
      <dgm:prSet presAssocID="{D0ED368E-59FF-478E-BFC3-9C6A55639B2B}" presName="parentText" presStyleLbl="node1" presStyleIdx="0" presStyleCnt="4">
        <dgm:presLayoutVars>
          <dgm:chMax val="0"/>
          <dgm:bulletEnabled val="1"/>
        </dgm:presLayoutVars>
      </dgm:prSet>
      <dgm:spPr/>
      <dgm:t>
        <a:bodyPr/>
        <a:lstStyle/>
        <a:p>
          <a:endParaRPr lang="en-GB"/>
        </a:p>
      </dgm:t>
    </dgm:pt>
    <dgm:pt modelId="{E2DDA542-BB69-442F-A1DE-7237C05C8DCA}" type="pres">
      <dgm:prSet presAssocID="{D0ED368E-59FF-478E-BFC3-9C6A55639B2B}" presName="negativeSpace" presStyleCnt="0"/>
      <dgm:spPr/>
    </dgm:pt>
    <dgm:pt modelId="{2049E4BA-E809-4996-845C-7346B39417C2}" type="pres">
      <dgm:prSet presAssocID="{D0ED368E-59FF-478E-BFC3-9C6A55639B2B}" presName="childText" presStyleLbl="conFgAcc1" presStyleIdx="0" presStyleCnt="4">
        <dgm:presLayoutVars>
          <dgm:bulletEnabled val="1"/>
        </dgm:presLayoutVars>
      </dgm:prSet>
      <dgm:spPr/>
      <dgm:t>
        <a:bodyPr/>
        <a:lstStyle/>
        <a:p>
          <a:endParaRPr lang="en-GB"/>
        </a:p>
      </dgm:t>
    </dgm:pt>
    <dgm:pt modelId="{B62232D1-349C-4B4F-AEC4-0F1CD08B6D9D}" type="pres">
      <dgm:prSet presAssocID="{FF1D420C-E1DD-4A48-AE65-C8107D04E7EE}" presName="spaceBetweenRectangles" presStyleCnt="0"/>
      <dgm:spPr/>
    </dgm:pt>
    <dgm:pt modelId="{61D6E1A9-548C-4508-A5FE-7F912ECE3B60}" type="pres">
      <dgm:prSet presAssocID="{A2C754C8-2FB6-4D75-B04A-85BAD3AA6CA5}" presName="parentLin" presStyleCnt="0"/>
      <dgm:spPr/>
    </dgm:pt>
    <dgm:pt modelId="{507A930C-B3FC-4215-8EAC-C1003AEA2D95}" type="pres">
      <dgm:prSet presAssocID="{A2C754C8-2FB6-4D75-B04A-85BAD3AA6CA5}" presName="parentLeftMargin" presStyleLbl="node1" presStyleIdx="0" presStyleCnt="4"/>
      <dgm:spPr/>
    </dgm:pt>
    <dgm:pt modelId="{6D989582-77B2-42DA-B453-371C8A2B96ED}" type="pres">
      <dgm:prSet presAssocID="{A2C754C8-2FB6-4D75-B04A-85BAD3AA6CA5}" presName="parentText" presStyleLbl="node1" presStyleIdx="1" presStyleCnt="4">
        <dgm:presLayoutVars>
          <dgm:chMax val="0"/>
          <dgm:bulletEnabled val="1"/>
        </dgm:presLayoutVars>
      </dgm:prSet>
      <dgm:spPr/>
    </dgm:pt>
    <dgm:pt modelId="{8DC7BD3B-618A-453A-8A23-315DD81CEBEB}" type="pres">
      <dgm:prSet presAssocID="{A2C754C8-2FB6-4D75-B04A-85BAD3AA6CA5}" presName="negativeSpace" presStyleCnt="0"/>
      <dgm:spPr/>
    </dgm:pt>
    <dgm:pt modelId="{CF8A7D9B-0A93-4A84-8A97-4E3F1C4FCC14}" type="pres">
      <dgm:prSet presAssocID="{A2C754C8-2FB6-4D75-B04A-85BAD3AA6CA5}" presName="childText" presStyleLbl="conFgAcc1" presStyleIdx="1" presStyleCnt="4">
        <dgm:presLayoutVars>
          <dgm:bulletEnabled val="1"/>
        </dgm:presLayoutVars>
      </dgm:prSet>
      <dgm:spPr/>
    </dgm:pt>
    <dgm:pt modelId="{5FD9E882-E340-492A-AA41-650A73B66B00}" type="pres">
      <dgm:prSet presAssocID="{DBDF5397-A6B8-46B7-9D13-81B0583F2C5F}" presName="spaceBetweenRectangles" presStyleCnt="0"/>
      <dgm:spPr/>
    </dgm:pt>
    <dgm:pt modelId="{25B31192-21E9-4106-B503-1286F6B7E721}" type="pres">
      <dgm:prSet presAssocID="{1249B54E-7E9E-42F4-B58E-9B8C3BFC1454}" presName="parentLin" presStyleCnt="0"/>
      <dgm:spPr/>
    </dgm:pt>
    <dgm:pt modelId="{6C8628BC-080F-49BC-97F7-CE3D3409EDC9}" type="pres">
      <dgm:prSet presAssocID="{1249B54E-7E9E-42F4-B58E-9B8C3BFC1454}" presName="parentLeftMargin" presStyleLbl="node1" presStyleIdx="1" presStyleCnt="4"/>
      <dgm:spPr/>
    </dgm:pt>
    <dgm:pt modelId="{291D7234-7E54-41D0-BDBA-C4B5986FAE88}" type="pres">
      <dgm:prSet presAssocID="{1249B54E-7E9E-42F4-B58E-9B8C3BFC1454}" presName="parentText" presStyleLbl="node1" presStyleIdx="2" presStyleCnt="4">
        <dgm:presLayoutVars>
          <dgm:chMax val="0"/>
          <dgm:bulletEnabled val="1"/>
        </dgm:presLayoutVars>
      </dgm:prSet>
      <dgm:spPr/>
    </dgm:pt>
    <dgm:pt modelId="{AD608D3A-C43F-4941-8141-A348631B04B2}" type="pres">
      <dgm:prSet presAssocID="{1249B54E-7E9E-42F4-B58E-9B8C3BFC1454}" presName="negativeSpace" presStyleCnt="0"/>
      <dgm:spPr/>
    </dgm:pt>
    <dgm:pt modelId="{74065BB7-A3A8-496A-BA3D-8BA31B76531D}" type="pres">
      <dgm:prSet presAssocID="{1249B54E-7E9E-42F4-B58E-9B8C3BFC1454}" presName="childText" presStyleLbl="conFgAcc1" presStyleIdx="2" presStyleCnt="4">
        <dgm:presLayoutVars>
          <dgm:bulletEnabled val="1"/>
        </dgm:presLayoutVars>
      </dgm:prSet>
      <dgm:spPr/>
      <dgm:t>
        <a:bodyPr/>
        <a:lstStyle/>
        <a:p>
          <a:endParaRPr lang="en-GB"/>
        </a:p>
      </dgm:t>
    </dgm:pt>
    <dgm:pt modelId="{63BED5D2-313F-42C9-8614-50881C35F9F3}" type="pres">
      <dgm:prSet presAssocID="{2FDED26A-9B7B-4615-961A-C0C1262D4F58}" presName="spaceBetweenRectangles" presStyleCnt="0"/>
      <dgm:spPr/>
    </dgm:pt>
    <dgm:pt modelId="{AB7A430E-15E5-4468-B023-7020C76D17D2}" type="pres">
      <dgm:prSet presAssocID="{AC0A1D01-268C-4E51-94DA-9570869882D7}" presName="parentLin" presStyleCnt="0"/>
      <dgm:spPr/>
    </dgm:pt>
    <dgm:pt modelId="{3C130E1A-A4DD-432A-8FFE-C1A0ECFAF337}" type="pres">
      <dgm:prSet presAssocID="{AC0A1D01-268C-4E51-94DA-9570869882D7}" presName="parentLeftMargin" presStyleLbl="node1" presStyleIdx="2" presStyleCnt="4"/>
      <dgm:spPr/>
    </dgm:pt>
    <dgm:pt modelId="{C90420E0-E898-4794-8F99-107E9E36DF3E}" type="pres">
      <dgm:prSet presAssocID="{AC0A1D01-268C-4E51-94DA-9570869882D7}" presName="parentText" presStyleLbl="node1" presStyleIdx="3" presStyleCnt="4">
        <dgm:presLayoutVars>
          <dgm:chMax val="0"/>
          <dgm:bulletEnabled val="1"/>
        </dgm:presLayoutVars>
      </dgm:prSet>
      <dgm:spPr/>
      <dgm:t>
        <a:bodyPr/>
        <a:lstStyle/>
        <a:p>
          <a:endParaRPr lang="en-GB"/>
        </a:p>
      </dgm:t>
    </dgm:pt>
    <dgm:pt modelId="{1300B2D0-FB77-44E1-89CF-A19483428336}" type="pres">
      <dgm:prSet presAssocID="{AC0A1D01-268C-4E51-94DA-9570869882D7}" presName="negativeSpace" presStyleCnt="0"/>
      <dgm:spPr/>
    </dgm:pt>
    <dgm:pt modelId="{D52238A4-2953-4E45-9CE8-463BE562B1AA}" type="pres">
      <dgm:prSet presAssocID="{AC0A1D01-268C-4E51-94DA-9570869882D7}" presName="childText" presStyleLbl="conFgAcc1" presStyleIdx="3" presStyleCnt="4">
        <dgm:presLayoutVars>
          <dgm:bulletEnabled val="1"/>
        </dgm:presLayoutVars>
      </dgm:prSet>
      <dgm:spPr/>
    </dgm:pt>
  </dgm:ptLst>
  <dgm:cxnLst>
    <dgm:cxn modelId="{56AA6E4F-22E7-4E87-9E77-156E17BAB5C4}" srcId="{39D416AC-8145-4F4C-A46A-B3DB4617FDC3}" destId="{1249B54E-7E9E-42F4-B58E-9B8C3BFC1454}" srcOrd="2" destOrd="0" parTransId="{521E8691-158E-4B1E-B170-8CACE88E2F0E}" sibTransId="{2FDED26A-9B7B-4615-961A-C0C1262D4F58}"/>
    <dgm:cxn modelId="{2A0FD4A2-8461-49AA-9FC7-36DA82FEA234}" type="presOf" srcId="{7B57D48E-8B34-4867-A692-00F416ED4FCD}" destId="{74065BB7-A3A8-496A-BA3D-8BA31B76531D}" srcOrd="0" destOrd="0" presId="urn:microsoft.com/office/officeart/2005/8/layout/list1"/>
    <dgm:cxn modelId="{E2539F5B-C860-40FD-8BEE-182C45F0CB3E}" srcId="{AC0A1D01-268C-4E51-94DA-9570869882D7}" destId="{1E19AF30-7AC2-4A57-8803-0E959044D74B}" srcOrd="0" destOrd="0" parTransId="{C30501FA-6745-4849-A125-51E315E41730}" sibTransId="{7B2B54AF-B7E6-4109-9ACD-55B860CB50CE}"/>
    <dgm:cxn modelId="{DA4584CA-EE4E-40B2-A679-32873ACE9528}" type="presOf" srcId="{A2C754C8-2FB6-4D75-B04A-85BAD3AA6CA5}" destId="{6D989582-77B2-42DA-B453-371C8A2B96ED}" srcOrd="1" destOrd="0" presId="urn:microsoft.com/office/officeart/2005/8/layout/list1"/>
    <dgm:cxn modelId="{295C7A73-187D-4B4A-983E-0C378BC690BB}" srcId="{A2C754C8-2FB6-4D75-B04A-85BAD3AA6CA5}" destId="{28D7B553-7A43-4BCD-96F4-177D2E5C06C6}" srcOrd="0" destOrd="0" parTransId="{BB8AEC15-527D-4568-B56D-2B66639C9B70}" sibTransId="{D8F9CAA0-A91F-4AF9-BFBC-D7802C480D06}"/>
    <dgm:cxn modelId="{FEE9CBBD-C2BF-46DB-8290-D07685DE01EC}" srcId="{39D416AC-8145-4F4C-A46A-B3DB4617FDC3}" destId="{D0ED368E-59FF-478E-BFC3-9C6A55639B2B}" srcOrd="0" destOrd="0" parTransId="{9255B398-8A22-49D9-B97F-E8DAA7CAE189}" sibTransId="{FF1D420C-E1DD-4A48-AE65-C8107D04E7EE}"/>
    <dgm:cxn modelId="{CB16CAFF-E307-4665-BD9D-F8E8D5DD8258}" type="presOf" srcId="{28D7B553-7A43-4BCD-96F4-177D2E5C06C6}" destId="{CF8A7D9B-0A93-4A84-8A97-4E3F1C4FCC14}" srcOrd="0" destOrd="0" presId="urn:microsoft.com/office/officeart/2005/8/layout/list1"/>
    <dgm:cxn modelId="{4B770595-F9F3-41F5-AB5D-660AB07E58CE}" type="presOf" srcId="{AC0A1D01-268C-4E51-94DA-9570869882D7}" destId="{3C130E1A-A4DD-432A-8FFE-C1A0ECFAF337}" srcOrd="0" destOrd="0" presId="urn:microsoft.com/office/officeart/2005/8/layout/list1"/>
    <dgm:cxn modelId="{F8AEFC12-1DA1-4280-95B7-056D19415269}" srcId="{D0ED368E-59FF-478E-BFC3-9C6A55639B2B}" destId="{3BD33108-87BC-4AF8-A0E7-18F42D4CA7C4}" srcOrd="1" destOrd="0" parTransId="{4EE37F8E-385A-4C86-A990-2DB641C9BB0F}" sibTransId="{6E727020-A9B3-43B0-8332-7807ABE582B1}"/>
    <dgm:cxn modelId="{8064A617-EC7E-4B08-8CBD-84A540F153F1}" type="presOf" srcId="{1249B54E-7E9E-42F4-B58E-9B8C3BFC1454}" destId="{6C8628BC-080F-49BC-97F7-CE3D3409EDC9}" srcOrd="0" destOrd="0" presId="urn:microsoft.com/office/officeart/2005/8/layout/list1"/>
    <dgm:cxn modelId="{3B6EBE19-F7D1-4D64-87E0-979A219B8E3E}" type="presOf" srcId="{AC0A1D01-268C-4E51-94DA-9570869882D7}" destId="{C90420E0-E898-4794-8F99-107E9E36DF3E}" srcOrd="1" destOrd="0" presId="urn:microsoft.com/office/officeart/2005/8/layout/list1"/>
    <dgm:cxn modelId="{27AACEF1-C0FD-4480-9E1B-A52556C6FC37}" type="presOf" srcId="{1E19AF30-7AC2-4A57-8803-0E959044D74B}" destId="{D52238A4-2953-4E45-9CE8-463BE562B1AA}" srcOrd="0" destOrd="0" presId="urn:microsoft.com/office/officeart/2005/8/layout/list1"/>
    <dgm:cxn modelId="{74D2332F-0D6B-49C6-8623-F4105FEE081E}" type="presOf" srcId="{1249B54E-7E9E-42F4-B58E-9B8C3BFC1454}" destId="{291D7234-7E54-41D0-BDBA-C4B5986FAE88}" srcOrd="1" destOrd="0" presId="urn:microsoft.com/office/officeart/2005/8/layout/list1"/>
    <dgm:cxn modelId="{A10B99A0-C0BB-47A4-8615-65D288FA7039}" type="presOf" srcId="{3BD33108-87BC-4AF8-A0E7-18F42D4CA7C4}" destId="{2049E4BA-E809-4996-845C-7346B39417C2}" srcOrd="0" destOrd="1" presId="urn:microsoft.com/office/officeart/2005/8/layout/list1"/>
    <dgm:cxn modelId="{DF4FAF58-D0D3-4526-8493-FEB9A6F03577}" srcId="{1249B54E-7E9E-42F4-B58E-9B8C3BFC1454}" destId="{7B57D48E-8B34-4867-A692-00F416ED4FCD}" srcOrd="0" destOrd="0" parTransId="{23C5FF72-6315-42C6-AC2C-DF0E70B3481C}" sibTransId="{51B541A6-F0C9-4FA8-9C9E-20E2DD08C6D8}"/>
    <dgm:cxn modelId="{BD19DAC3-3B4D-48B7-9EB4-1C192127359D}" type="presOf" srcId="{D0ED368E-59FF-478E-BFC3-9C6A55639B2B}" destId="{C586E3FF-6656-40D3-B420-881B303E810B}" srcOrd="1" destOrd="0" presId="urn:microsoft.com/office/officeart/2005/8/layout/list1"/>
    <dgm:cxn modelId="{80B9BA25-8653-49BD-A796-00B23E3C2B03}" type="presOf" srcId="{D0ED368E-59FF-478E-BFC3-9C6A55639B2B}" destId="{D2434B7B-DFE6-45B2-8B7B-325511DE3A75}" srcOrd="0" destOrd="0" presId="urn:microsoft.com/office/officeart/2005/8/layout/list1"/>
    <dgm:cxn modelId="{0C31568C-BADF-4864-84FB-EB5BDF70501B}" type="presOf" srcId="{A2C754C8-2FB6-4D75-B04A-85BAD3AA6CA5}" destId="{507A930C-B3FC-4215-8EAC-C1003AEA2D95}" srcOrd="0" destOrd="0" presId="urn:microsoft.com/office/officeart/2005/8/layout/list1"/>
    <dgm:cxn modelId="{45E8A0A5-2B7E-4362-860B-ECE7D76BCE55}" srcId="{39D416AC-8145-4F4C-A46A-B3DB4617FDC3}" destId="{A2C754C8-2FB6-4D75-B04A-85BAD3AA6CA5}" srcOrd="1" destOrd="0" parTransId="{B455682A-8E2E-4604-86B2-73243B4251AF}" sibTransId="{DBDF5397-A6B8-46B7-9D13-81B0583F2C5F}"/>
    <dgm:cxn modelId="{63794340-0EDB-482A-B4E0-8FBEE132404E}" type="presOf" srcId="{39D416AC-8145-4F4C-A46A-B3DB4617FDC3}" destId="{B812B59A-4BAA-47F6-B9E6-C4AF4C14F94C}" srcOrd="0" destOrd="0" presId="urn:microsoft.com/office/officeart/2005/8/layout/list1"/>
    <dgm:cxn modelId="{452B0318-5F50-4B43-B999-7A1B697AC325}" srcId="{D0ED368E-59FF-478E-BFC3-9C6A55639B2B}" destId="{772B1078-A4AC-4B4E-9F5A-5BF935AB451A}" srcOrd="0" destOrd="0" parTransId="{BD380383-B7D9-4220-A440-DE9639BC1D28}" sibTransId="{2A47A9AE-12D0-43BB-8D9A-93FE57D478BA}"/>
    <dgm:cxn modelId="{A6A573A5-DCB6-42CB-A112-7CBD341FA804}" srcId="{39D416AC-8145-4F4C-A46A-B3DB4617FDC3}" destId="{AC0A1D01-268C-4E51-94DA-9570869882D7}" srcOrd="3" destOrd="0" parTransId="{2091DA2D-AA27-4EFB-9A51-C7F1313A4F58}" sibTransId="{60AE1717-4534-4932-851E-F4D63AE8BFE3}"/>
    <dgm:cxn modelId="{2DDBEA44-2858-45E8-8C3B-CD05E12BAFEE}" type="presOf" srcId="{772B1078-A4AC-4B4E-9F5A-5BF935AB451A}" destId="{2049E4BA-E809-4996-845C-7346B39417C2}" srcOrd="0" destOrd="0" presId="urn:microsoft.com/office/officeart/2005/8/layout/list1"/>
    <dgm:cxn modelId="{9466F508-9B67-41FD-9864-76E08D783CA0}" type="presParOf" srcId="{B812B59A-4BAA-47F6-B9E6-C4AF4C14F94C}" destId="{21595B22-B34C-4048-9778-611CCC67BD92}" srcOrd="0" destOrd="0" presId="urn:microsoft.com/office/officeart/2005/8/layout/list1"/>
    <dgm:cxn modelId="{E20379DB-6DF3-44F4-970F-5B90503614DB}" type="presParOf" srcId="{21595B22-B34C-4048-9778-611CCC67BD92}" destId="{D2434B7B-DFE6-45B2-8B7B-325511DE3A75}" srcOrd="0" destOrd="0" presId="urn:microsoft.com/office/officeart/2005/8/layout/list1"/>
    <dgm:cxn modelId="{F8EF40BA-DDF3-473B-8CF2-ED27E1E9AC6B}" type="presParOf" srcId="{21595B22-B34C-4048-9778-611CCC67BD92}" destId="{C586E3FF-6656-40D3-B420-881B303E810B}" srcOrd="1" destOrd="0" presId="urn:microsoft.com/office/officeart/2005/8/layout/list1"/>
    <dgm:cxn modelId="{9B6D571E-D5B0-4849-8A0E-07F10DEE7394}" type="presParOf" srcId="{B812B59A-4BAA-47F6-B9E6-C4AF4C14F94C}" destId="{E2DDA542-BB69-442F-A1DE-7237C05C8DCA}" srcOrd="1" destOrd="0" presId="urn:microsoft.com/office/officeart/2005/8/layout/list1"/>
    <dgm:cxn modelId="{3A6C4B19-6FA1-4D3C-917F-A34F9198FF69}" type="presParOf" srcId="{B812B59A-4BAA-47F6-B9E6-C4AF4C14F94C}" destId="{2049E4BA-E809-4996-845C-7346B39417C2}" srcOrd="2" destOrd="0" presId="urn:microsoft.com/office/officeart/2005/8/layout/list1"/>
    <dgm:cxn modelId="{09CDEA25-9C1C-49CE-9A08-B39BA11D929D}" type="presParOf" srcId="{B812B59A-4BAA-47F6-B9E6-C4AF4C14F94C}" destId="{B62232D1-349C-4B4F-AEC4-0F1CD08B6D9D}" srcOrd="3" destOrd="0" presId="urn:microsoft.com/office/officeart/2005/8/layout/list1"/>
    <dgm:cxn modelId="{0309A4A5-8F69-48CF-B102-770E8F3E0CCB}" type="presParOf" srcId="{B812B59A-4BAA-47F6-B9E6-C4AF4C14F94C}" destId="{61D6E1A9-548C-4508-A5FE-7F912ECE3B60}" srcOrd="4" destOrd="0" presId="urn:microsoft.com/office/officeart/2005/8/layout/list1"/>
    <dgm:cxn modelId="{AD01E42D-031A-445B-9662-9D6A5C80DB96}" type="presParOf" srcId="{61D6E1A9-548C-4508-A5FE-7F912ECE3B60}" destId="{507A930C-B3FC-4215-8EAC-C1003AEA2D95}" srcOrd="0" destOrd="0" presId="urn:microsoft.com/office/officeart/2005/8/layout/list1"/>
    <dgm:cxn modelId="{C5860F4E-BE11-4C8D-AF7A-3CB0D0F714ED}" type="presParOf" srcId="{61D6E1A9-548C-4508-A5FE-7F912ECE3B60}" destId="{6D989582-77B2-42DA-B453-371C8A2B96ED}" srcOrd="1" destOrd="0" presId="urn:microsoft.com/office/officeart/2005/8/layout/list1"/>
    <dgm:cxn modelId="{E8F113D7-3ED3-4718-85EC-3C66042E5F0E}" type="presParOf" srcId="{B812B59A-4BAA-47F6-B9E6-C4AF4C14F94C}" destId="{8DC7BD3B-618A-453A-8A23-315DD81CEBEB}" srcOrd="5" destOrd="0" presId="urn:microsoft.com/office/officeart/2005/8/layout/list1"/>
    <dgm:cxn modelId="{B8EB3A9E-935C-45A0-8B26-DE56EE1A3B5B}" type="presParOf" srcId="{B812B59A-4BAA-47F6-B9E6-C4AF4C14F94C}" destId="{CF8A7D9B-0A93-4A84-8A97-4E3F1C4FCC14}" srcOrd="6" destOrd="0" presId="urn:microsoft.com/office/officeart/2005/8/layout/list1"/>
    <dgm:cxn modelId="{E2C0A2C6-B5C4-418A-9F63-19AC7CD1D509}" type="presParOf" srcId="{B812B59A-4BAA-47F6-B9E6-C4AF4C14F94C}" destId="{5FD9E882-E340-492A-AA41-650A73B66B00}" srcOrd="7" destOrd="0" presId="urn:microsoft.com/office/officeart/2005/8/layout/list1"/>
    <dgm:cxn modelId="{04228349-2120-4D20-8990-D8AAEA9E2D4E}" type="presParOf" srcId="{B812B59A-4BAA-47F6-B9E6-C4AF4C14F94C}" destId="{25B31192-21E9-4106-B503-1286F6B7E721}" srcOrd="8" destOrd="0" presId="urn:microsoft.com/office/officeart/2005/8/layout/list1"/>
    <dgm:cxn modelId="{FFA98000-498D-48BC-8410-F25AD72B8C4F}" type="presParOf" srcId="{25B31192-21E9-4106-B503-1286F6B7E721}" destId="{6C8628BC-080F-49BC-97F7-CE3D3409EDC9}" srcOrd="0" destOrd="0" presId="urn:microsoft.com/office/officeart/2005/8/layout/list1"/>
    <dgm:cxn modelId="{147A30CF-04B1-4E0F-AA7E-24A4C9DFB872}" type="presParOf" srcId="{25B31192-21E9-4106-B503-1286F6B7E721}" destId="{291D7234-7E54-41D0-BDBA-C4B5986FAE88}" srcOrd="1" destOrd="0" presId="urn:microsoft.com/office/officeart/2005/8/layout/list1"/>
    <dgm:cxn modelId="{CE6613D3-17F3-4217-ACFC-397B24E9C39B}" type="presParOf" srcId="{B812B59A-4BAA-47F6-B9E6-C4AF4C14F94C}" destId="{AD608D3A-C43F-4941-8141-A348631B04B2}" srcOrd="9" destOrd="0" presId="urn:microsoft.com/office/officeart/2005/8/layout/list1"/>
    <dgm:cxn modelId="{B68AB3F8-C77F-42F2-AF69-0344A69C929E}" type="presParOf" srcId="{B812B59A-4BAA-47F6-B9E6-C4AF4C14F94C}" destId="{74065BB7-A3A8-496A-BA3D-8BA31B76531D}" srcOrd="10" destOrd="0" presId="urn:microsoft.com/office/officeart/2005/8/layout/list1"/>
    <dgm:cxn modelId="{E8F72E30-D0C8-467A-B205-9CD2B8E61BFF}" type="presParOf" srcId="{B812B59A-4BAA-47F6-B9E6-C4AF4C14F94C}" destId="{63BED5D2-313F-42C9-8614-50881C35F9F3}" srcOrd="11" destOrd="0" presId="urn:microsoft.com/office/officeart/2005/8/layout/list1"/>
    <dgm:cxn modelId="{266BC9C4-4EE9-4F2F-94E2-52F29BEBC0F5}" type="presParOf" srcId="{B812B59A-4BAA-47F6-B9E6-C4AF4C14F94C}" destId="{AB7A430E-15E5-4468-B023-7020C76D17D2}" srcOrd="12" destOrd="0" presId="urn:microsoft.com/office/officeart/2005/8/layout/list1"/>
    <dgm:cxn modelId="{69EEC088-FA9F-4579-B4F1-1D827B039CDC}" type="presParOf" srcId="{AB7A430E-15E5-4468-B023-7020C76D17D2}" destId="{3C130E1A-A4DD-432A-8FFE-C1A0ECFAF337}" srcOrd="0" destOrd="0" presId="urn:microsoft.com/office/officeart/2005/8/layout/list1"/>
    <dgm:cxn modelId="{328DE19E-0B2E-409F-9000-E0F34BD8FF90}" type="presParOf" srcId="{AB7A430E-15E5-4468-B023-7020C76D17D2}" destId="{C90420E0-E898-4794-8F99-107E9E36DF3E}" srcOrd="1" destOrd="0" presId="urn:microsoft.com/office/officeart/2005/8/layout/list1"/>
    <dgm:cxn modelId="{BBB43D95-A61E-4390-A70D-4772F0FB543C}" type="presParOf" srcId="{B812B59A-4BAA-47F6-B9E6-C4AF4C14F94C}" destId="{1300B2D0-FB77-44E1-89CF-A19483428336}" srcOrd="13" destOrd="0" presId="urn:microsoft.com/office/officeart/2005/8/layout/list1"/>
    <dgm:cxn modelId="{0DA78DD6-2879-4AFF-9658-3F8F53938CCB}" type="presParOf" srcId="{B812B59A-4BAA-47F6-B9E6-C4AF4C14F94C}" destId="{D52238A4-2953-4E45-9CE8-463BE562B1AA}"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BD9B0A-89F7-4616-BD4C-715B35FCC843}"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GB"/>
        </a:p>
      </dgm:t>
    </dgm:pt>
    <dgm:pt modelId="{74B862EA-691F-4A46-A33D-B66E54B57423}">
      <dgm:prSet phldrT="[Text]"/>
      <dgm:spPr/>
      <dgm:t>
        <a:bodyPr/>
        <a:lstStyle/>
        <a:p>
          <a:r>
            <a:rPr lang="en-GB" dirty="0" smtClean="0"/>
            <a:t>Sudden-onset emergencies require ‘real time’ data</a:t>
          </a:r>
          <a:endParaRPr lang="en-GB" dirty="0"/>
        </a:p>
      </dgm:t>
    </dgm:pt>
    <dgm:pt modelId="{6ECBA0D9-58FF-4E85-B323-3225EA8FBD22}" type="parTrans" cxnId="{397EB82B-2F1D-4F3D-ADFB-21695D83F08E}">
      <dgm:prSet/>
      <dgm:spPr/>
      <dgm:t>
        <a:bodyPr/>
        <a:lstStyle/>
        <a:p>
          <a:endParaRPr lang="en-GB"/>
        </a:p>
      </dgm:t>
    </dgm:pt>
    <dgm:pt modelId="{DE76549F-19CF-44D3-ACFC-235B6339ED98}" type="sibTrans" cxnId="{397EB82B-2F1D-4F3D-ADFB-21695D83F08E}">
      <dgm:prSet/>
      <dgm:spPr/>
      <dgm:t>
        <a:bodyPr/>
        <a:lstStyle/>
        <a:p>
          <a:endParaRPr lang="en-GB"/>
        </a:p>
      </dgm:t>
    </dgm:pt>
    <dgm:pt modelId="{7C9A3E7C-FEB3-41D9-A639-A7E66D946F0C}">
      <dgm:prSet phldrT="[Text]"/>
      <dgm:spPr/>
      <dgm:t>
        <a:bodyPr/>
        <a:lstStyle/>
        <a:p>
          <a:r>
            <a:rPr lang="en-GB" dirty="0" smtClean="0"/>
            <a:t>IATI-FTS automated turnaround can take place overnight</a:t>
          </a:r>
          <a:endParaRPr lang="en-GB" dirty="0"/>
        </a:p>
      </dgm:t>
    </dgm:pt>
    <dgm:pt modelId="{ED28C6C2-B611-4EEC-B57B-10BC34740E8A}" type="parTrans" cxnId="{601246B8-204D-49DE-BDA2-D969677029CA}">
      <dgm:prSet/>
      <dgm:spPr/>
      <dgm:t>
        <a:bodyPr/>
        <a:lstStyle/>
        <a:p>
          <a:endParaRPr lang="en-GB"/>
        </a:p>
      </dgm:t>
    </dgm:pt>
    <dgm:pt modelId="{4886CE78-1479-4ABA-A31A-EA08DB72EB7F}" type="sibTrans" cxnId="{601246B8-204D-49DE-BDA2-D969677029CA}">
      <dgm:prSet/>
      <dgm:spPr/>
      <dgm:t>
        <a:bodyPr/>
        <a:lstStyle/>
        <a:p>
          <a:endParaRPr lang="en-GB"/>
        </a:p>
      </dgm:t>
    </dgm:pt>
    <dgm:pt modelId="{22B3809F-B857-40B7-B965-0B0317527B2B}">
      <dgm:prSet phldrT="[Text]"/>
      <dgm:spPr/>
      <dgm:t>
        <a:bodyPr/>
        <a:lstStyle/>
        <a:p>
          <a:r>
            <a:rPr lang="en-GB" dirty="0" smtClean="0"/>
            <a:t>Activity process flag designed for fast-tracking publication and discovery of humanitarian activities </a:t>
          </a:r>
          <a:endParaRPr lang="en-GB" dirty="0"/>
        </a:p>
      </dgm:t>
    </dgm:pt>
    <dgm:pt modelId="{29C6AC7C-340F-46F3-B6D3-BD8F02785661}" type="parTrans" cxnId="{3AFC90D4-316B-416C-8A04-C46E24613BFD}">
      <dgm:prSet/>
      <dgm:spPr/>
      <dgm:t>
        <a:bodyPr/>
        <a:lstStyle/>
        <a:p>
          <a:endParaRPr lang="en-GB"/>
        </a:p>
      </dgm:t>
    </dgm:pt>
    <dgm:pt modelId="{70683540-4EB6-4783-8CD8-3C2F6EEC5FE9}" type="sibTrans" cxnId="{3AFC90D4-316B-416C-8A04-C46E24613BFD}">
      <dgm:prSet/>
      <dgm:spPr/>
      <dgm:t>
        <a:bodyPr/>
        <a:lstStyle/>
        <a:p>
          <a:endParaRPr lang="en-GB"/>
        </a:p>
      </dgm:t>
    </dgm:pt>
    <dgm:pt modelId="{4EFBB12D-A361-4869-B69E-9E43E4A4CDCD}">
      <dgm:prSet phldrT="[Text]"/>
      <dgm:spPr/>
      <dgm:t>
        <a:bodyPr/>
        <a:lstStyle/>
        <a:p>
          <a:r>
            <a:rPr lang="en-GB" dirty="0" smtClean="0"/>
            <a:t>ECHO EDRIS also engaged</a:t>
          </a:r>
          <a:endParaRPr lang="en-GB" dirty="0"/>
        </a:p>
      </dgm:t>
    </dgm:pt>
    <dgm:pt modelId="{C7872774-5FB5-4BAD-9600-D39240235FCE}" type="parTrans" cxnId="{9D10DEAE-6E72-4F93-A32B-4E4AB8CCF95D}">
      <dgm:prSet/>
      <dgm:spPr/>
    </dgm:pt>
    <dgm:pt modelId="{18006268-2841-43C4-9B4C-AAC52A3111AB}" type="sibTrans" cxnId="{9D10DEAE-6E72-4F93-A32B-4E4AB8CCF95D}">
      <dgm:prSet/>
      <dgm:spPr/>
    </dgm:pt>
    <dgm:pt modelId="{D9312ECC-E9E1-409B-96F9-1D805099C8CF}" type="pres">
      <dgm:prSet presAssocID="{84BD9B0A-89F7-4616-BD4C-715B35FCC843}" presName="outerComposite" presStyleCnt="0">
        <dgm:presLayoutVars>
          <dgm:chMax val="5"/>
          <dgm:dir/>
          <dgm:resizeHandles val="exact"/>
        </dgm:presLayoutVars>
      </dgm:prSet>
      <dgm:spPr/>
    </dgm:pt>
    <dgm:pt modelId="{3BD1EF27-74DD-4EDC-A221-3A32387490BC}" type="pres">
      <dgm:prSet presAssocID="{84BD9B0A-89F7-4616-BD4C-715B35FCC843}" presName="dummyMaxCanvas" presStyleCnt="0">
        <dgm:presLayoutVars/>
      </dgm:prSet>
      <dgm:spPr/>
    </dgm:pt>
    <dgm:pt modelId="{5DFC0633-B790-4C57-9402-861206E1FC90}" type="pres">
      <dgm:prSet presAssocID="{84BD9B0A-89F7-4616-BD4C-715B35FCC843}" presName="FourNodes_1" presStyleLbl="node1" presStyleIdx="0" presStyleCnt="4">
        <dgm:presLayoutVars>
          <dgm:bulletEnabled val="1"/>
        </dgm:presLayoutVars>
      </dgm:prSet>
      <dgm:spPr/>
    </dgm:pt>
    <dgm:pt modelId="{DAFABF29-6C6C-49CE-9C40-658DE7741891}" type="pres">
      <dgm:prSet presAssocID="{84BD9B0A-89F7-4616-BD4C-715B35FCC843}" presName="FourNodes_2" presStyleLbl="node1" presStyleIdx="1" presStyleCnt="4">
        <dgm:presLayoutVars>
          <dgm:bulletEnabled val="1"/>
        </dgm:presLayoutVars>
      </dgm:prSet>
      <dgm:spPr/>
    </dgm:pt>
    <dgm:pt modelId="{9A3DE6EC-C6FC-4FD5-A8E3-9FED694A683C}" type="pres">
      <dgm:prSet presAssocID="{84BD9B0A-89F7-4616-BD4C-715B35FCC843}" presName="FourNodes_3" presStyleLbl="node1" presStyleIdx="2" presStyleCnt="4">
        <dgm:presLayoutVars>
          <dgm:bulletEnabled val="1"/>
        </dgm:presLayoutVars>
      </dgm:prSet>
      <dgm:spPr/>
    </dgm:pt>
    <dgm:pt modelId="{B24A02E2-94A1-4081-A40D-FFA19EDC70D0}" type="pres">
      <dgm:prSet presAssocID="{84BD9B0A-89F7-4616-BD4C-715B35FCC843}" presName="FourNodes_4" presStyleLbl="node1" presStyleIdx="3" presStyleCnt="4">
        <dgm:presLayoutVars>
          <dgm:bulletEnabled val="1"/>
        </dgm:presLayoutVars>
      </dgm:prSet>
      <dgm:spPr/>
      <dgm:t>
        <a:bodyPr/>
        <a:lstStyle/>
        <a:p>
          <a:endParaRPr lang="en-GB"/>
        </a:p>
      </dgm:t>
    </dgm:pt>
    <dgm:pt modelId="{5B44ECFB-8B84-4A3C-9411-EC8F42AAF75F}" type="pres">
      <dgm:prSet presAssocID="{84BD9B0A-89F7-4616-BD4C-715B35FCC843}" presName="FourConn_1-2" presStyleLbl="fgAccFollowNode1" presStyleIdx="0" presStyleCnt="3">
        <dgm:presLayoutVars>
          <dgm:bulletEnabled val="1"/>
        </dgm:presLayoutVars>
      </dgm:prSet>
      <dgm:spPr/>
    </dgm:pt>
    <dgm:pt modelId="{9C1A3446-38A1-463A-A3C2-347A1096DCAF}" type="pres">
      <dgm:prSet presAssocID="{84BD9B0A-89F7-4616-BD4C-715B35FCC843}" presName="FourConn_2-3" presStyleLbl="fgAccFollowNode1" presStyleIdx="1" presStyleCnt="3">
        <dgm:presLayoutVars>
          <dgm:bulletEnabled val="1"/>
        </dgm:presLayoutVars>
      </dgm:prSet>
      <dgm:spPr/>
    </dgm:pt>
    <dgm:pt modelId="{E71BCBFE-483B-4E0D-A802-5552B1494C58}" type="pres">
      <dgm:prSet presAssocID="{84BD9B0A-89F7-4616-BD4C-715B35FCC843}" presName="FourConn_3-4" presStyleLbl="fgAccFollowNode1" presStyleIdx="2" presStyleCnt="3">
        <dgm:presLayoutVars>
          <dgm:bulletEnabled val="1"/>
        </dgm:presLayoutVars>
      </dgm:prSet>
      <dgm:spPr/>
    </dgm:pt>
    <dgm:pt modelId="{CAC65B0B-0006-4C08-809C-099A93ECA5FF}" type="pres">
      <dgm:prSet presAssocID="{84BD9B0A-89F7-4616-BD4C-715B35FCC843}" presName="FourNodes_1_text" presStyleLbl="node1" presStyleIdx="3" presStyleCnt="4">
        <dgm:presLayoutVars>
          <dgm:bulletEnabled val="1"/>
        </dgm:presLayoutVars>
      </dgm:prSet>
      <dgm:spPr/>
    </dgm:pt>
    <dgm:pt modelId="{D34B36C5-062A-4934-96A4-DE5B8568C40E}" type="pres">
      <dgm:prSet presAssocID="{84BD9B0A-89F7-4616-BD4C-715B35FCC843}" presName="FourNodes_2_text" presStyleLbl="node1" presStyleIdx="3" presStyleCnt="4">
        <dgm:presLayoutVars>
          <dgm:bulletEnabled val="1"/>
        </dgm:presLayoutVars>
      </dgm:prSet>
      <dgm:spPr/>
    </dgm:pt>
    <dgm:pt modelId="{47021C14-2BBA-4571-B3BD-C3EC18D40328}" type="pres">
      <dgm:prSet presAssocID="{84BD9B0A-89F7-4616-BD4C-715B35FCC843}" presName="FourNodes_3_text" presStyleLbl="node1" presStyleIdx="3" presStyleCnt="4">
        <dgm:presLayoutVars>
          <dgm:bulletEnabled val="1"/>
        </dgm:presLayoutVars>
      </dgm:prSet>
      <dgm:spPr/>
    </dgm:pt>
    <dgm:pt modelId="{E29EB9AA-FBCE-40D0-B5B4-214855986D24}" type="pres">
      <dgm:prSet presAssocID="{84BD9B0A-89F7-4616-BD4C-715B35FCC843}" presName="FourNodes_4_text" presStyleLbl="node1" presStyleIdx="3" presStyleCnt="4">
        <dgm:presLayoutVars>
          <dgm:bulletEnabled val="1"/>
        </dgm:presLayoutVars>
      </dgm:prSet>
      <dgm:spPr/>
      <dgm:t>
        <a:bodyPr/>
        <a:lstStyle/>
        <a:p>
          <a:endParaRPr lang="en-GB"/>
        </a:p>
      </dgm:t>
    </dgm:pt>
  </dgm:ptLst>
  <dgm:cxnLst>
    <dgm:cxn modelId="{3AFC90D4-316B-416C-8A04-C46E24613BFD}" srcId="{84BD9B0A-89F7-4616-BD4C-715B35FCC843}" destId="{22B3809F-B857-40B7-B965-0B0317527B2B}" srcOrd="2" destOrd="0" parTransId="{29C6AC7C-340F-46F3-B6D3-BD8F02785661}" sibTransId="{70683540-4EB6-4783-8CD8-3C2F6EEC5FE9}"/>
    <dgm:cxn modelId="{9D10DEAE-6E72-4F93-A32B-4E4AB8CCF95D}" srcId="{84BD9B0A-89F7-4616-BD4C-715B35FCC843}" destId="{4EFBB12D-A361-4869-B69E-9E43E4A4CDCD}" srcOrd="3" destOrd="0" parTransId="{C7872774-5FB5-4BAD-9600-D39240235FCE}" sibTransId="{18006268-2841-43C4-9B4C-AAC52A3111AB}"/>
    <dgm:cxn modelId="{A34C7CAA-FB90-492D-8630-2F3CDAAF5F98}" type="presOf" srcId="{7C9A3E7C-FEB3-41D9-A639-A7E66D946F0C}" destId="{DAFABF29-6C6C-49CE-9C40-658DE7741891}" srcOrd="0" destOrd="0" presId="urn:microsoft.com/office/officeart/2005/8/layout/vProcess5"/>
    <dgm:cxn modelId="{B7D09576-2C73-4AF5-AB24-BD6DD2C767A2}" type="presOf" srcId="{70683540-4EB6-4783-8CD8-3C2F6EEC5FE9}" destId="{E71BCBFE-483B-4E0D-A802-5552B1494C58}" srcOrd="0" destOrd="0" presId="urn:microsoft.com/office/officeart/2005/8/layout/vProcess5"/>
    <dgm:cxn modelId="{397EB82B-2F1D-4F3D-ADFB-21695D83F08E}" srcId="{84BD9B0A-89F7-4616-BD4C-715B35FCC843}" destId="{74B862EA-691F-4A46-A33D-B66E54B57423}" srcOrd="0" destOrd="0" parTransId="{6ECBA0D9-58FF-4E85-B323-3225EA8FBD22}" sibTransId="{DE76549F-19CF-44D3-ACFC-235B6339ED98}"/>
    <dgm:cxn modelId="{A51AE8C3-9BC1-4602-A26C-250F33FDBE89}" type="presOf" srcId="{7C9A3E7C-FEB3-41D9-A639-A7E66D946F0C}" destId="{D34B36C5-062A-4934-96A4-DE5B8568C40E}" srcOrd="1" destOrd="0" presId="urn:microsoft.com/office/officeart/2005/8/layout/vProcess5"/>
    <dgm:cxn modelId="{AD06D435-3365-467A-8C4E-A24394A0EDE5}" type="presOf" srcId="{4886CE78-1479-4ABA-A31A-EA08DB72EB7F}" destId="{9C1A3446-38A1-463A-A3C2-347A1096DCAF}" srcOrd="0" destOrd="0" presId="urn:microsoft.com/office/officeart/2005/8/layout/vProcess5"/>
    <dgm:cxn modelId="{DAA8ACF5-1D55-4093-AA54-01330120472B}" type="presOf" srcId="{22B3809F-B857-40B7-B965-0B0317527B2B}" destId="{47021C14-2BBA-4571-B3BD-C3EC18D40328}" srcOrd="1" destOrd="0" presId="urn:microsoft.com/office/officeart/2005/8/layout/vProcess5"/>
    <dgm:cxn modelId="{601246B8-204D-49DE-BDA2-D969677029CA}" srcId="{84BD9B0A-89F7-4616-BD4C-715B35FCC843}" destId="{7C9A3E7C-FEB3-41D9-A639-A7E66D946F0C}" srcOrd="1" destOrd="0" parTransId="{ED28C6C2-B611-4EEC-B57B-10BC34740E8A}" sibTransId="{4886CE78-1479-4ABA-A31A-EA08DB72EB7F}"/>
    <dgm:cxn modelId="{D0AC539F-782B-4065-965A-18DDB9FBF022}" type="presOf" srcId="{74B862EA-691F-4A46-A33D-B66E54B57423}" destId="{CAC65B0B-0006-4C08-809C-099A93ECA5FF}" srcOrd="1" destOrd="0" presId="urn:microsoft.com/office/officeart/2005/8/layout/vProcess5"/>
    <dgm:cxn modelId="{0302FFBE-240E-4791-AC09-AB3BE55BE636}" type="presOf" srcId="{4EFBB12D-A361-4869-B69E-9E43E4A4CDCD}" destId="{B24A02E2-94A1-4081-A40D-FFA19EDC70D0}" srcOrd="0" destOrd="0" presId="urn:microsoft.com/office/officeart/2005/8/layout/vProcess5"/>
    <dgm:cxn modelId="{3309BF0A-0650-48A8-B4BE-D684AAABCA7A}" type="presOf" srcId="{74B862EA-691F-4A46-A33D-B66E54B57423}" destId="{5DFC0633-B790-4C57-9402-861206E1FC90}" srcOrd="0" destOrd="0" presId="urn:microsoft.com/office/officeart/2005/8/layout/vProcess5"/>
    <dgm:cxn modelId="{A7A3F8E2-5905-44C5-9B77-8AA0A9C7E07A}" type="presOf" srcId="{4EFBB12D-A361-4869-B69E-9E43E4A4CDCD}" destId="{E29EB9AA-FBCE-40D0-B5B4-214855986D24}" srcOrd="1" destOrd="0" presId="urn:microsoft.com/office/officeart/2005/8/layout/vProcess5"/>
    <dgm:cxn modelId="{C2C365BF-00B9-4221-9BDC-A93853093F31}" type="presOf" srcId="{84BD9B0A-89F7-4616-BD4C-715B35FCC843}" destId="{D9312ECC-E9E1-409B-96F9-1D805099C8CF}" srcOrd="0" destOrd="0" presId="urn:microsoft.com/office/officeart/2005/8/layout/vProcess5"/>
    <dgm:cxn modelId="{3AB54723-72CC-4EE0-A8B6-3177C0FEFEAF}" type="presOf" srcId="{DE76549F-19CF-44D3-ACFC-235B6339ED98}" destId="{5B44ECFB-8B84-4A3C-9411-EC8F42AAF75F}" srcOrd="0" destOrd="0" presId="urn:microsoft.com/office/officeart/2005/8/layout/vProcess5"/>
    <dgm:cxn modelId="{962E3D06-86AA-4553-8349-641EA910BA31}" type="presOf" srcId="{22B3809F-B857-40B7-B965-0B0317527B2B}" destId="{9A3DE6EC-C6FC-4FD5-A8E3-9FED694A683C}" srcOrd="0" destOrd="0" presId="urn:microsoft.com/office/officeart/2005/8/layout/vProcess5"/>
    <dgm:cxn modelId="{312BB177-7F72-4348-93EF-D0A3C97FBCE6}" type="presParOf" srcId="{D9312ECC-E9E1-409B-96F9-1D805099C8CF}" destId="{3BD1EF27-74DD-4EDC-A221-3A32387490BC}" srcOrd="0" destOrd="0" presId="urn:microsoft.com/office/officeart/2005/8/layout/vProcess5"/>
    <dgm:cxn modelId="{E1FE3620-AA54-42FD-A084-2F4DF1047E1B}" type="presParOf" srcId="{D9312ECC-E9E1-409B-96F9-1D805099C8CF}" destId="{5DFC0633-B790-4C57-9402-861206E1FC90}" srcOrd="1" destOrd="0" presId="urn:microsoft.com/office/officeart/2005/8/layout/vProcess5"/>
    <dgm:cxn modelId="{0BBC77E7-EC57-4478-867E-7EDB8A8C50BF}" type="presParOf" srcId="{D9312ECC-E9E1-409B-96F9-1D805099C8CF}" destId="{DAFABF29-6C6C-49CE-9C40-658DE7741891}" srcOrd="2" destOrd="0" presId="urn:microsoft.com/office/officeart/2005/8/layout/vProcess5"/>
    <dgm:cxn modelId="{43BE9123-F6D0-4D6E-84B6-1116626397EC}" type="presParOf" srcId="{D9312ECC-E9E1-409B-96F9-1D805099C8CF}" destId="{9A3DE6EC-C6FC-4FD5-A8E3-9FED694A683C}" srcOrd="3" destOrd="0" presId="urn:microsoft.com/office/officeart/2005/8/layout/vProcess5"/>
    <dgm:cxn modelId="{1AFFD837-7ADC-4CAC-86F1-562CB4ABE3C3}" type="presParOf" srcId="{D9312ECC-E9E1-409B-96F9-1D805099C8CF}" destId="{B24A02E2-94A1-4081-A40D-FFA19EDC70D0}" srcOrd="4" destOrd="0" presId="urn:microsoft.com/office/officeart/2005/8/layout/vProcess5"/>
    <dgm:cxn modelId="{848FB2C4-0B15-4853-8D03-F22773BBCC1D}" type="presParOf" srcId="{D9312ECC-E9E1-409B-96F9-1D805099C8CF}" destId="{5B44ECFB-8B84-4A3C-9411-EC8F42AAF75F}" srcOrd="5" destOrd="0" presId="urn:microsoft.com/office/officeart/2005/8/layout/vProcess5"/>
    <dgm:cxn modelId="{631F8913-59E9-4D58-9741-FABDA7BFA689}" type="presParOf" srcId="{D9312ECC-E9E1-409B-96F9-1D805099C8CF}" destId="{9C1A3446-38A1-463A-A3C2-347A1096DCAF}" srcOrd="6" destOrd="0" presId="urn:microsoft.com/office/officeart/2005/8/layout/vProcess5"/>
    <dgm:cxn modelId="{E6BD6231-139B-4B60-9418-93E1E55FB270}" type="presParOf" srcId="{D9312ECC-E9E1-409B-96F9-1D805099C8CF}" destId="{E71BCBFE-483B-4E0D-A802-5552B1494C58}" srcOrd="7" destOrd="0" presId="urn:microsoft.com/office/officeart/2005/8/layout/vProcess5"/>
    <dgm:cxn modelId="{BA35D5E7-A2CD-4A99-A558-E986958C2319}" type="presParOf" srcId="{D9312ECC-E9E1-409B-96F9-1D805099C8CF}" destId="{CAC65B0B-0006-4C08-809C-099A93ECA5FF}" srcOrd="8" destOrd="0" presId="urn:microsoft.com/office/officeart/2005/8/layout/vProcess5"/>
    <dgm:cxn modelId="{C12D4979-858E-4F82-9804-2568A57C47FC}" type="presParOf" srcId="{D9312ECC-E9E1-409B-96F9-1D805099C8CF}" destId="{D34B36C5-062A-4934-96A4-DE5B8568C40E}" srcOrd="9" destOrd="0" presId="urn:microsoft.com/office/officeart/2005/8/layout/vProcess5"/>
    <dgm:cxn modelId="{7F563ABC-95B2-4AA7-AD27-72B08FE491F1}" type="presParOf" srcId="{D9312ECC-E9E1-409B-96F9-1D805099C8CF}" destId="{47021C14-2BBA-4571-B3BD-C3EC18D40328}" srcOrd="10" destOrd="0" presId="urn:microsoft.com/office/officeart/2005/8/layout/vProcess5"/>
    <dgm:cxn modelId="{02874CE4-5DEB-4FFE-9CAF-B78D65072DF4}" type="presParOf" srcId="{D9312ECC-E9E1-409B-96F9-1D805099C8CF}" destId="{E29EB9AA-FBCE-40D0-B5B4-214855986D24}"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507D4B-2E23-4A8D-9C39-2C81F2D1FDDE}"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2E815A8A-51DF-42FC-B37C-A8CC11A1C1AC}">
      <dgm:prSet phldrT="[Text]"/>
      <dgm:spPr/>
      <dgm:t>
        <a:bodyPr/>
        <a:lstStyle/>
        <a:p>
          <a:r>
            <a:rPr lang="en-GB" dirty="0" smtClean="0"/>
            <a:t>Classification of indicators</a:t>
          </a:r>
          <a:endParaRPr lang="en-GB" dirty="0"/>
        </a:p>
      </dgm:t>
    </dgm:pt>
    <dgm:pt modelId="{DDAFFED2-C3AB-4EA2-A23F-B71C5CFD170E}" type="parTrans" cxnId="{392F5881-8601-42DA-899C-C8CBAE9EACBF}">
      <dgm:prSet/>
      <dgm:spPr/>
      <dgm:t>
        <a:bodyPr/>
        <a:lstStyle/>
        <a:p>
          <a:endParaRPr lang="en-GB"/>
        </a:p>
      </dgm:t>
    </dgm:pt>
    <dgm:pt modelId="{746774E8-79BF-42D0-B1D1-5C1B33513837}" type="sibTrans" cxnId="{392F5881-8601-42DA-899C-C8CBAE9EACBF}">
      <dgm:prSet/>
      <dgm:spPr/>
      <dgm:t>
        <a:bodyPr/>
        <a:lstStyle/>
        <a:p>
          <a:endParaRPr lang="en-GB"/>
        </a:p>
      </dgm:t>
    </dgm:pt>
    <dgm:pt modelId="{9C097BA0-E901-4560-8BD8-52B8DC6D68E4}">
      <dgm:prSet phldrT="[Text]"/>
      <dgm:spPr/>
      <dgm:t>
        <a:bodyPr/>
        <a:lstStyle/>
        <a:p>
          <a:r>
            <a:rPr lang="en-GB" dirty="0" smtClean="0"/>
            <a:t>Disaggregation</a:t>
          </a:r>
          <a:endParaRPr lang="en-GB" dirty="0"/>
        </a:p>
      </dgm:t>
    </dgm:pt>
    <dgm:pt modelId="{5AFF1857-7909-4323-B10C-E00A153E9CAD}" type="parTrans" cxnId="{06C19263-A280-42AE-8943-3D2EB2ED08D5}">
      <dgm:prSet/>
      <dgm:spPr/>
      <dgm:t>
        <a:bodyPr/>
        <a:lstStyle/>
        <a:p>
          <a:endParaRPr lang="en-GB"/>
        </a:p>
      </dgm:t>
    </dgm:pt>
    <dgm:pt modelId="{82FA33D2-1293-447F-A2F1-52F10B699E99}" type="sibTrans" cxnId="{06C19263-A280-42AE-8943-3D2EB2ED08D5}">
      <dgm:prSet/>
      <dgm:spPr/>
      <dgm:t>
        <a:bodyPr/>
        <a:lstStyle/>
        <a:p>
          <a:endParaRPr lang="en-GB"/>
        </a:p>
      </dgm:t>
    </dgm:pt>
    <dgm:pt modelId="{6D684CEA-6174-4E78-B3BC-EBDA319713D8}">
      <dgm:prSet phldrT="[Text]"/>
      <dgm:spPr/>
      <dgm:t>
        <a:bodyPr/>
        <a:lstStyle/>
        <a:p>
          <a:r>
            <a:rPr lang="en-GB" dirty="0" smtClean="0"/>
            <a:t>Indicator metrics can be disaggregated by location, gender, age or user-defined categories</a:t>
          </a:r>
          <a:endParaRPr lang="en-GB" dirty="0"/>
        </a:p>
      </dgm:t>
    </dgm:pt>
    <dgm:pt modelId="{D709D3AB-FCAD-4EE6-B9F6-1756826E111F}" type="parTrans" cxnId="{B6AE2671-EF7A-4A8B-9CFB-9F371EEA466F}">
      <dgm:prSet/>
      <dgm:spPr/>
      <dgm:t>
        <a:bodyPr/>
        <a:lstStyle/>
        <a:p>
          <a:endParaRPr lang="en-GB"/>
        </a:p>
      </dgm:t>
    </dgm:pt>
    <dgm:pt modelId="{EFA4D30E-DDD1-4E02-A685-02D60E2A1030}" type="sibTrans" cxnId="{B6AE2671-EF7A-4A8B-9CFB-9F371EEA466F}">
      <dgm:prSet/>
      <dgm:spPr/>
      <dgm:t>
        <a:bodyPr/>
        <a:lstStyle/>
        <a:p>
          <a:endParaRPr lang="en-GB"/>
        </a:p>
      </dgm:t>
    </dgm:pt>
    <dgm:pt modelId="{5841A575-06BF-4E1F-949B-AF64BA85178D}">
      <dgm:prSet phldrT="[Text]"/>
      <dgm:spPr/>
      <dgm:t>
        <a:bodyPr/>
        <a:lstStyle/>
        <a:p>
          <a:r>
            <a:rPr lang="en-GB" dirty="0" smtClean="0"/>
            <a:t>Machine readable vocabularies and codes</a:t>
          </a:r>
          <a:endParaRPr lang="en-GB" dirty="0"/>
        </a:p>
      </dgm:t>
    </dgm:pt>
    <dgm:pt modelId="{EFE8754F-D178-41CD-A8EB-4D1478333960}" type="parTrans" cxnId="{5DC8C85F-1877-4F78-AC37-9F9C2796CDA9}">
      <dgm:prSet/>
      <dgm:spPr/>
    </dgm:pt>
    <dgm:pt modelId="{7E64F653-AE85-4C9E-AC0D-9B3C529A11EC}" type="sibTrans" cxnId="{5DC8C85F-1877-4F78-AC37-9F9C2796CDA9}">
      <dgm:prSet/>
      <dgm:spPr/>
    </dgm:pt>
    <dgm:pt modelId="{3778A4A6-6377-43F0-90D2-CA26E4DBACC0}">
      <dgm:prSet phldrT="[Text]"/>
      <dgm:spPr/>
      <dgm:t>
        <a:bodyPr/>
        <a:lstStyle/>
        <a:p>
          <a:r>
            <a:rPr lang="en-GB" dirty="0" smtClean="0"/>
            <a:t>Allowance for publisher’s own coding</a:t>
          </a:r>
          <a:endParaRPr lang="en-GB" dirty="0"/>
        </a:p>
      </dgm:t>
    </dgm:pt>
    <dgm:pt modelId="{ADEDCDCA-D71B-4018-A26C-B9AFF4B5C711}" type="parTrans" cxnId="{F8F0CA11-705B-44E6-ACCE-4E20D784780F}">
      <dgm:prSet/>
      <dgm:spPr/>
    </dgm:pt>
    <dgm:pt modelId="{A2188797-0B63-41F0-94F7-66A33A8CF559}" type="sibTrans" cxnId="{F8F0CA11-705B-44E6-ACCE-4E20D784780F}">
      <dgm:prSet/>
      <dgm:spPr/>
    </dgm:pt>
    <dgm:pt modelId="{AA0278CB-D563-4F8F-8475-7A901D1DD375}" type="pres">
      <dgm:prSet presAssocID="{22507D4B-2E23-4A8D-9C39-2C81F2D1FDDE}" presName="linear" presStyleCnt="0">
        <dgm:presLayoutVars>
          <dgm:dir/>
          <dgm:animLvl val="lvl"/>
          <dgm:resizeHandles val="exact"/>
        </dgm:presLayoutVars>
      </dgm:prSet>
      <dgm:spPr/>
    </dgm:pt>
    <dgm:pt modelId="{53410D7E-8443-4B8E-B2B7-03E3FBE4DE50}" type="pres">
      <dgm:prSet presAssocID="{2E815A8A-51DF-42FC-B37C-A8CC11A1C1AC}" presName="parentLin" presStyleCnt="0"/>
      <dgm:spPr/>
    </dgm:pt>
    <dgm:pt modelId="{47185FA6-8460-4B71-A452-FFBC1CC662BB}" type="pres">
      <dgm:prSet presAssocID="{2E815A8A-51DF-42FC-B37C-A8CC11A1C1AC}" presName="parentLeftMargin" presStyleLbl="node1" presStyleIdx="0" presStyleCnt="2"/>
      <dgm:spPr/>
    </dgm:pt>
    <dgm:pt modelId="{5825C47B-B1CB-481B-8169-DB9626E20BFA}" type="pres">
      <dgm:prSet presAssocID="{2E815A8A-51DF-42FC-B37C-A8CC11A1C1AC}" presName="parentText" presStyleLbl="node1" presStyleIdx="0" presStyleCnt="2">
        <dgm:presLayoutVars>
          <dgm:chMax val="0"/>
          <dgm:bulletEnabled val="1"/>
        </dgm:presLayoutVars>
      </dgm:prSet>
      <dgm:spPr/>
      <dgm:t>
        <a:bodyPr/>
        <a:lstStyle/>
        <a:p>
          <a:endParaRPr lang="en-GB"/>
        </a:p>
      </dgm:t>
    </dgm:pt>
    <dgm:pt modelId="{E5622A57-7B77-4929-9928-141A12CAADDF}" type="pres">
      <dgm:prSet presAssocID="{2E815A8A-51DF-42FC-B37C-A8CC11A1C1AC}" presName="negativeSpace" presStyleCnt="0"/>
      <dgm:spPr/>
    </dgm:pt>
    <dgm:pt modelId="{855ED061-B319-43A1-BC04-A2643FA14D14}" type="pres">
      <dgm:prSet presAssocID="{2E815A8A-51DF-42FC-B37C-A8CC11A1C1AC}" presName="childText" presStyleLbl="conFgAcc1" presStyleIdx="0" presStyleCnt="2">
        <dgm:presLayoutVars>
          <dgm:bulletEnabled val="1"/>
        </dgm:presLayoutVars>
      </dgm:prSet>
      <dgm:spPr/>
      <dgm:t>
        <a:bodyPr/>
        <a:lstStyle/>
        <a:p>
          <a:endParaRPr lang="en-GB"/>
        </a:p>
      </dgm:t>
    </dgm:pt>
    <dgm:pt modelId="{CA106B75-FD1F-4D9A-A9D0-FCF6C00ECEB5}" type="pres">
      <dgm:prSet presAssocID="{746774E8-79BF-42D0-B1D1-5C1B33513837}" presName="spaceBetweenRectangles" presStyleCnt="0"/>
      <dgm:spPr/>
    </dgm:pt>
    <dgm:pt modelId="{944A6744-2E14-4516-AE8D-B49BE27108B9}" type="pres">
      <dgm:prSet presAssocID="{9C097BA0-E901-4560-8BD8-52B8DC6D68E4}" presName="parentLin" presStyleCnt="0"/>
      <dgm:spPr/>
    </dgm:pt>
    <dgm:pt modelId="{E537F909-C822-4DB4-AA6B-F15E10D130B8}" type="pres">
      <dgm:prSet presAssocID="{9C097BA0-E901-4560-8BD8-52B8DC6D68E4}" presName="parentLeftMargin" presStyleLbl="node1" presStyleIdx="0" presStyleCnt="2"/>
      <dgm:spPr/>
    </dgm:pt>
    <dgm:pt modelId="{04B599F0-0E1F-4F4F-92D0-5EE2B7FFF57F}" type="pres">
      <dgm:prSet presAssocID="{9C097BA0-E901-4560-8BD8-52B8DC6D68E4}" presName="parentText" presStyleLbl="node1" presStyleIdx="1" presStyleCnt="2">
        <dgm:presLayoutVars>
          <dgm:chMax val="0"/>
          <dgm:bulletEnabled val="1"/>
        </dgm:presLayoutVars>
      </dgm:prSet>
      <dgm:spPr/>
    </dgm:pt>
    <dgm:pt modelId="{50C7F462-8F80-48A5-BADD-96C992A588DF}" type="pres">
      <dgm:prSet presAssocID="{9C097BA0-E901-4560-8BD8-52B8DC6D68E4}" presName="negativeSpace" presStyleCnt="0"/>
      <dgm:spPr/>
    </dgm:pt>
    <dgm:pt modelId="{EF6870F0-FEC7-424B-97CD-DBAC7C353024}" type="pres">
      <dgm:prSet presAssocID="{9C097BA0-E901-4560-8BD8-52B8DC6D68E4}" presName="childText" presStyleLbl="conFgAcc1" presStyleIdx="1" presStyleCnt="2">
        <dgm:presLayoutVars>
          <dgm:bulletEnabled val="1"/>
        </dgm:presLayoutVars>
      </dgm:prSet>
      <dgm:spPr/>
      <dgm:t>
        <a:bodyPr/>
        <a:lstStyle/>
        <a:p>
          <a:endParaRPr lang="en-GB"/>
        </a:p>
      </dgm:t>
    </dgm:pt>
  </dgm:ptLst>
  <dgm:cxnLst>
    <dgm:cxn modelId="{071EC69E-E9D4-434E-AB50-12E2A121A3AB}" type="presOf" srcId="{2E815A8A-51DF-42FC-B37C-A8CC11A1C1AC}" destId="{5825C47B-B1CB-481B-8169-DB9626E20BFA}" srcOrd="1" destOrd="0" presId="urn:microsoft.com/office/officeart/2005/8/layout/list1"/>
    <dgm:cxn modelId="{392F5881-8601-42DA-899C-C8CBAE9EACBF}" srcId="{22507D4B-2E23-4A8D-9C39-2C81F2D1FDDE}" destId="{2E815A8A-51DF-42FC-B37C-A8CC11A1C1AC}" srcOrd="0" destOrd="0" parTransId="{DDAFFED2-C3AB-4EA2-A23F-B71C5CFD170E}" sibTransId="{746774E8-79BF-42D0-B1D1-5C1B33513837}"/>
    <dgm:cxn modelId="{C2B45696-C58F-4F2C-A1FE-10D76E2491B3}" type="presOf" srcId="{2E815A8A-51DF-42FC-B37C-A8CC11A1C1AC}" destId="{47185FA6-8460-4B71-A452-FFBC1CC662BB}" srcOrd="0" destOrd="0" presId="urn:microsoft.com/office/officeart/2005/8/layout/list1"/>
    <dgm:cxn modelId="{B498B187-4D06-45A7-AB27-1D7FE58942F8}" type="presOf" srcId="{6D684CEA-6174-4E78-B3BC-EBDA319713D8}" destId="{EF6870F0-FEC7-424B-97CD-DBAC7C353024}" srcOrd="0" destOrd="0" presId="urn:microsoft.com/office/officeart/2005/8/layout/list1"/>
    <dgm:cxn modelId="{5DC8C85F-1877-4F78-AC37-9F9C2796CDA9}" srcId="{2E815A8A-51DF-42FC-B37C-A8CC11A1C1AC}" destId="{5841A575-06BF-4E1F-949B-AF64BA85178D}" srcOrd="0" destOrd="0" parTransId="{EFE8754F-D178-41CD-A8EB-4D1478333960}" sibTransId="{7E64F653-AE85-4C9E-AC0D-9B3C529A11EC}"/>
    <dgm:cxn modelId="{292BB6BF-FB2D-406B-9181-CFDB27DB6178}" type="presOf" srcId="{9C097BA0-E901-4560-8BD8-52B8DC6D68E4}" destId="{04B599F0-0E1F-4F4F-92D0-5EE2B7FFF57F}" srcOrd="1" destOrd="0" presId="urn:microsoft.com/office/officeart/2005/8/layout/list1"/>
    <dgm:cxn modelId="{3BEF1A0C-58CA-4951-99C2-3D4EB6D7307D}" type="presOf" srcId="{3778A4A6-6377-43F0-90D2-CA26E4DBACC0}" destId="{855ED061-B319-43A1-BC04-A2643FA14D14}" srcOrd="0" destOrd="1" presId="urn:microsoft.com/office/officeart/2005/8/layout/list1"/>
    <dgm:cxn modelId="{F8F0CA11-705B-44E6-ACCE-4E20D784780F}" srcId="{2E815A8A-51DF-42FC-B37C-A8CC11A1C1AC}" destId="{3778A4A6-6377-43F0-90D2-CA26E4DBACC0}" srcOrd="1" destOrd="0" parTransId="{ADEDCDCA-D71B-4018-A26C-B9AFF4B5C711}" sibTransId="{A2188797-0B63-41F0-94F7-66A33A8CF559}"/>
    <dgm:cxn modelId="{06C19263-A280-42AE-8943-3D2EB2ED08D5}" srcId="{22507D4B-2E23-4A8D-9C39-2C81F2D1FDDE}" destId="{9C097BA0-E901-4560-8BD8-52B8DC6D68E4}" srcOrd="1" destOrd="0" parTransId="{5AFF1857-7909-4323-B10C-E00A153E9CAD}" sibTransId="{82FA33D2-1293-447F-A2F1-52F10B699E99}"/>
    <dgm:cxn modelId="{3A099777-EB28-4F11-B126-1C38A52E5450}" type="presOf" srcId="{5841A575-06BF-4E1F-949B-AF64BA85178D}" destId="{855ED061-B319-43A1-BC04-A2643FA14D14}" srcOrd="0" destOrd="0" presId="urn:microsoft.com/office/officeart/2005/8/layout/list1"/>
    <dgm:cxn modelId="{B6AE2671-EF7A-4A8B-9CFB-9F371EEA466F}" srcId="{9C097BA0-E901-4560-8BD8-52B8DC6D68E4}" destId="{6D684CEA-6174-4E78-B3BC-EBDA319713D8}" srcOrd="0" destOrd="0" parTransId="{D709D3AB-FCAD-4EE6-B9F6-1756826E111F}" sibTransId="{EFA4D30E-DDD1-4E02-A685-02D60E2A1030}"/>
    <dgm:cxn modelId="{D618B39E-B986-43AF-88C3-2C1C746A5C46}" type="presOf" srcId="{9C097BA0-E901-4560-8BD8-52B8DC6D68E4}" destId="{E537F909-C822-4DB4-AA6B-F15E10D130B8}" srcOrd="0" destOrd="0" presId="urn:microsoft.com/office/officeart/2005/8/layout/list1"/>
    <dgm:cxn modelId="{DF81CF2E-7C17-43EA-A340-75ECE04B43AA}" type="presOf" srcId="{22507D4B-2E23-4A8D-9C39-2C81F2D1FDDE}" destId="{AA0278CB-D563-4F8F-8475-7A901D1DD375}" srcOrd="0" destOrd="0" presId="urn:microsoft.com/office/officeart/2005/8/layout/list1"/>
    <dgm:cxn modelId="{41942F16-EA60-4A9E-A535-2A4E4B07FECC}" type="presParOf" srcId="{AA0278CB-D563-4F8F-8475-7A901D1DD375}" destId="{53410D7E-8443-4B8E-B2B7-03E3FBE4DE50}" srcOrd="0" destOrd="0" presId="urn:microsoft.com/office/officeart/2005/8/layout/list1"/>
    <dgm:cxn modelId="{95E304B5-3F01-4935-BFAC-95F0D6FD35B6}" type="presParOf" srcId="{53410D7E-8443-4B8E-B2B7-03E3FBE4DE50}" destId="{47185FA6-8460-4B71-A452-FFBC1CC662BB}" srcOrd="0" destOrd="0" presId="urn:microsoft.com/office/officeart/2005/8/layout/list1"/>
    <dgm:cxn modelId="{B1B1D731-91A9-476B-9344-8BDF3E199F12}" type="presParOf" srcId="{53410D7E-8443-4B8E-B2B7-03E3FBE4DE50}" destId="{5825C47B-B1CB-481B-8169-DB9626E20BFA}" srcOrd="1" destOrd="0" presId="urn:microsoft.com/office/officeart/2005/8/layout/list1"/>
    <dgm:cxn modelId="{E8611197-DEEB-440F-9E86-BCB1E922E996}" type="presParOf" srcId="{AA0278CB-D563-4F8F-8475-7A901D1DD375}" destId="{E5622A57-7B77-4929-9928-141A12CAADDF}" srcOrd="1" destOrd="0" presId="urn:microsoft.com/office/officeart/2005/8/layout/list1"/>
    <dgm:cxn modelId="{19193548-9ED3-45E8-AAA4-96952006390A}" type="presParOf" srcId="{AA0278CB-D563-4F8F-8475-7A901D1DD375}" destId="{855ED061-B319-43A1-BC04-A2643FA14D14}" srcOrd="2" destOrd="0" presId="urn:microsoft.com/office/officeart/2005/8/layout/list1"/>
    <dgm:cxn modelId="{B0732618-B793-4197-BDDC-BF509CD91771}" type="presParOf" srcId="{AA0278CB-D563-4F8F-8475-7A901D1DD375}" destId="{CA106B75-FD1F-4D9A-A9D0-FCF6C00ECEB5}" srcOrd="3" destOrd="0" presId="urn:microsoft.com/office/officeart/2005/8/layout/list1"/>
    <dgm:cxn modelId="{16D296B2-FC15-4793-B2F6-DA9D2446C7D5}" type="presParOf" srcId="{AA0278CB-D563-4F8F-8475-7A901D1DD375}" destId="{944A6744-2E14-4516-AE8D-B49BE27108B9}" srcOrd="4" destOrd="0" presId="urn:microsoft.com/office/officeart/2005/8/layout/list1"/>
    <dgm:cxn modelId="{57E63C5F-CBC3-4EED-B60F-A1F5F1B7D39B}" type="presParOf" srcId="{944A6744-2E14-4516-AE8D-B49BE27108B9}" destId="{E537F909-C822-4DB4-AA6B-F15E10D130B8}" srcOrd="0" destOrd="0" presId="urn:microsoft.com/office/officeart/2005/8/layout/list1"/>
    <dgm:cxn modelId="{41E23A4D-41F7-4F43-91ED-AAE118E8E5C4}" type="presParOf" srcId="{944A6744-2E14-4516-AE8D-B49BE27108B9}" destId="{04B599F0-0E1F-4F4F-92D0-5EE2B7FFF57F}" srcOrd="1" destOrd="0" presId="urn:microsoft.com/office/officeart/2005/8/layout/list1"/>
    <dgm:cxn modelId="{16F6F17E-7DCC-4C23-8BA6-59C17B5F66FF}" type="presParOf" srcId="{AA0278CB-D563-4F8F-8475-7A901D1DD375}" destId="{50C7F462-8F80-48A5-BADD-96C992A588DF}" srcOrd="5" destOrd="0" presId="urn:microsoft.com/office/officeart/2005/8/layout/list1"/>
    <dgm:cxn modelId="{7A4391E6-D5EE-40C4-B3CF-10E9E42E276A}" type="presParOf" srcId="{AA0278CB-D563-4F8F-8475-7A901D1DD375}" destId="{EF6870F0-FEC7-424B-97CD-DBAC7C353024}"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041929-48D9-429F-BE37-90B9CEF5504D}"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10450AF5-E75F-4BEC-BBE1-A3D7579AA53F}">
      <dgm:prSet phldrT="[Text]"/>
      <dgm:spPr/>
      <dgm:t>
        <a:bodyPr/>
        <a:lstStyle/>
        <a:p>
          <a:r>
            <a:rPr lang="en-GB" b="1" dirty="0" smtClean="0"/>
            <a:t>SDGs</a:t>
          </a:r>
          <a:endParaRPr lang="en-GB" b="1" dirty="0"/>
        </a:p>
      </dgm:t>
    </dgm:pt>
    <dgm:pt modelId="{B695DA87-9CD3-4A3E-8549-64BC3E07057A}" type="parTrans" cxnId="{B7E49E29-6BF8-4288-9FB2-7172204754C1}">
      <dgm:prSet/>
      <dgm:spPr/>
      <dgm:t>
        <a:bodyPr/>
        <a:lstStyle/>
        <a:p>
          <a:endParaRPr lang="en-GB"/>
        </a:p>
      </dgm:t>
    </dgm:pt>
    <dgm:pt modelId="{C92AAC83-B416-4F6C-82F6-9B22702C19EB}" type="sibTrans" cxnId="{B7E49E29-6BF8-4288-9FB2-7172204754C1}">
      <dgm:prSet/>
      <dgm:spPr/>
      <dgm:t>
        <a:bodyPr/>
        <a:lstStyle/>
        <a:p>
          <a:endParaRPr lang="en-GB"/>
        </a:p>
      </dgm:t>
    </dgm:pt>
    <dgm:pt modelId="{C0640F9A-8738-4558-965A-DF8BBD3C161C}">
      <dgm:prSet phldrT="[Text]"/>
      <dgm:spPr/>
      <dgm:t>
        <a:bodyPr/>
        <a:lstStyle/>
        <a:p>
          <a:r>
            <a:rPr lang="en-GB" b="1" dirty="0" smtClean="0"/>
            <a:t>Budget Status</a:t>
          </a:r>
          <a:endParaRPr lang="en-GB" b="1" dirty="0"/>
        </a:p>
      </dgm:t>
    </dgm:pt>
    <dgm:pt modelId="{96271D6C-9D87-4190-A3B9-554A04CEB46A}" type="parTrans" cxnId="{0F4A70E9-5BD6-49C0-94C0-4289A2EA1418}">
      <dgm:prSet/>
      <dgm:spPr/>
      <dgm:t>
        <a:bodyPr/>
        <a:lstStyle/>
        <a:p>
          <a:endParaRPr lang="en-GB"/>
        </a:p>
      </dgm:t>
    </dgm:pt>
    <dgm:pt modelId="{05D86887-AAC9-4A99-9620-9482B97F3E33}" type="sibTrans" cxnId="{0F4A70E9-5BD6-49C0-94C0-4289A2EA1418}">
      <dgm:prSet/>
      <dgm:spPr/>
      <dgm:t>
        <a:bodyPr/>
        <a:lstStyle/>
        <a:p>
          <a:endParaRPr lang="en-GB"/>
        </a:p>
      </dgm:t>
    </dgm:pt>
    <dgm:pt modelId="{663260FE-7302-4884-9553-8CC37FD06D8A}">
      <dgm:prSet phldrT="[Text]"/>
      <dgm:spPr/>
      <dgm:t>
        <a:bodyPr/>
        <a:lstStyle/>
        <a:p>
          <a:r>
            <a:rPr lang="en-GB" dirty="0" smtClean="0"/>
            <a:t>Goals and Targets added as Sector vocabularies. Indicators placeholder added</a:t>
          </a:r>
          <a:endParaRPr lang="en-GB" dirty="0"/>
        </a:p>
      </dgm:t>
    </dgm:pt>
    <dgm:pt modelId="{8BBE1086-A8AE-47FE-8419-BCC7A4FB4928}" type="parTrans" cxnId="{7A0DBF6C-A8B5-4E45-A593-9914671AE337}">
      <dgm:prSet/>
      <dgm:spPr/>
      <dgm:t>
        <a:bodyPr/>
        <a:lstStyle/>
        <a:p>
          <a:endParaRPr lang="en-GB"/>
        </a:p>
      </dgm:t>
    </dgm:pt>
    <dgm:pt modelId="{2837C84A-1365-41A6-90D5-22C1BA2837DD}" type="sibTrans" cxnId="{7A0DBF6C-A8B5-4E45-A593-9914671AE337}">
      <dgm:prSet/>
      <dgm:spPr/>
      <dgm:t>
        <a:bodyPr/>
        <a:lstStyle/>
        <a:p>
          <a:endParaRPr lang="en-GB"/>
        </a:p>
      </dgm:t>
    </dgm:pt>
    <dgm:pt modelId="{1793CACC-E59C-4C58-A66A-AEB06118E799}">
      <dgm:prSet phldrT="[Text]"/>
      <dgm:spPr/>
      <dgm:t>
        <a:bodyPr/>
        <a:lstStyle/>
        <a:p>
          <a:r>
            <a:rPr lang="en-GB" dirty="0" smtClean="0"/>
            <a:t>Crossing mappings between SDGs and other sector vocabularies under way</a:t>
          </a:r>
          <a:endParaRPr lang="en-GB" dirty="0"/>
        </a:p>
      </dgm:t>
    </dgm:pt>
    <dgm:pt modelId="{FCB1E07D-D59D-431C-A9A1-F8F8EFD95154}" type="parTrans" cxnId="{E68B548D-43FA-4A31-9EDB-83F6A88E2ED0}">
      <dgm:prSet/>
      <dgm:spPr/>
      <dgm:t>
        <a:bodyPr/>
        <a:lstStyle/>
        <a:p>
          <a:endParaRPr lang="en-GB"/>
        </a:p>
      </dgm:t>
    </dgm:pt>
    <dgm:pt modelId="{7462093E-A36F-4FAD-AB9E-D44D861078E0}" type="sibTrans" cxnId="{E68B548D-43FA-4A31-9EDB-83F6A88E2ED0}">
      <dgm:prSet/>
      <dgm:spPr/>
      <dgm:t>
        <a:bodyPr/>
        <a:lstStyle/>
        <a:p>
          <a:endParaRPr lang="en-GB"/>
        </a:p>
      </dgm:t>
    </dgm:pt>
    <dgm:pt modelId="{98D66C5D-339B-48E3-9D0F-FA854BA49A50}">
      <dgm:prSet phldrT="[Text]"/>
      <dgm:spPr/>
      <dgm:t>
        <a:bodyPr/>
        <a:lstStyle/>
        <a:p>
          <a:r>
            <a:rPr lang="en-GB" dirty="0" smtClean="0"/>
            <a:t>Committed vs Indicative</a:t>
          </a:r>
          <a:endParaRPr lang="en-GB" dirty="0"/>
        </a:p>
      </dgm:t>
    </dgm:pt>
    <dgm:pt modelId="{121133D3-F042-47B4-8C4F-86B7A748FFC5}" type="parTrans" cxnId="{359D6FF9-E8D0-4B8A-B803-4D56BD5F3063}">
      <dgm:prSet/>
      <dgm:spPr/>
      <dgm:t>
        <a:bodyPr/>
        <a:lstStyle/>
        <a:p>
          <a:endParaRPr lang="en-GB"/>
        </a:p>
      </dgm:t>
    </dgm:pt>
    <dgm:pt modelId="{B5043194-9604-42EA-9611-DADE1F438E4A}" type="sibTrans" cxnId="{359D6FF9-E8D0-4B8A-B803-4D56BD5F3063}">
      <dgm:prSet/>
      <dgm:spPr/>
      <dgm:t>
        <a:bodyPr/>
        <a:lstStyle/>
        <a:p>
          <a:endParaRPr lang="en-GB"/>
        </a:p>
      </dgm:t>
    </dgm:pt>
    <dgm:pt modelId="{7E27EF00-C1B1-4A38-9AB0-8CD15F22EB58}">
      <dgm:prSet phldrT="[Text]"/>
      <dgm:spPr/>
      <dgm:t>
        <a:bodyPr/>
        <a:lstStyle/>
        <a:p>
          <a:r>
            <a:rPr lang="en-GB" b="1" dirty="0" smtClean="0"/>
            <a:t>Total expenditure</a:t>
          </a:r>
          <a:endParaRPr lang="en-GB" b="1" dirty="0"/>
        </a:p>
      </dgm:t>
    </dgm:pt>
    <dgm:pt modelId="{78581620-E092-44D5-B6FE-AF02AF8FF940}" type="parTrans" cxnId="{C106AAE4-3A51-445C-A964-9BC7AE880625}">
      <dgm:prSet/>
      <dgm:spPr/>
      <dgm:t>
        <a:bodyPr/>
        <a:lstStyle/>
        <a:p>
          <a:endParaRPr lang="en-GB"/>
        </a:p>
      </dgm:t>
    </dgm:pt>
    <dgm:pt modelId="{59AD2A00-45B5-4FBF-9B63-457F3C8F94FA}" type="sibTrans" cxnId="{C106AAE4-3A51-445C-A964-9BC7AE880625}">
      <dgm:prSet/>
      <dgm:spPr/>
      <dgm:t>
        <a:bodyPr/>
        <a:lstStyle/>
        <a:p>
          <a:endParaRPr lang="en-GB"/>
        </a:p>
      </dgm:t>
    </dgm:pt>
    <dgm:pt modelId="{3DEDA826-6509-478B-885A-A7B69BACBDEB}">
      <dgm:prSet phldrT="[Text]"/>
      <dgm:spPr/>
      <dgm:t>
        <a:bodyPr/>
        <a:lstStyle/>
        <a:p>
          <a:r>
            <a:rPr lang="en-GB" dirty="0" smtClean="0"/>
            <a:t>In Organisation standard with flexible reporting of expense lines</a:t>
          </a:r>
          <a:endParaRPr lang="en-GB" dirty="0"/>
        </a:p>
      </dgm:t>
    </dgm:pt>
    <dgm:pt modelId="{B979D5A8-7839-49D2-B1AC-CE9504405679}" type="parTrans" cxnId="{F72B6CEA-201F-4E1E-B68B-B163D01EA9D7}">
      <dgm:prSet/>
      <dgm:spPr/>
      <dgm:t>
        <a:bodyPr/>
        <a:lstStyle/>
        <a:p>
          <a:endParaRPr lang="en-GB"/>
        </a:p>
      </dgm:t>
    </dgm:pt>
    <dgm:pt modelId="{41BE5EF2-BEA2-4826-ABAC-46CC4EA83EEC}" type="sibTrans" cxnId="{F72B6CEA-201F-4E1E-B68B-B163D01EA9D7}">
      <dgm:prSet/>
      <dgm:spPr/>
      <dgm:t>
        <a:bodyPr/>
        <a:lstStyle/>
        <a:p>
          <a:endParaRPr lang="en-GB"/>
        </a:p>
      </dgm:t>
    </dgm:pt>
    <dgm:pt modelId="{4A0CCA8E-F5F8-4E79-BD61-605AAA20B37C}" type="pres">
      <dgm:prSet presAssocID="{55041929-48D9-429F-BE37-90B9CEF5504D}" presName="linear" presStyleCnt="0">
        <dgm:presLayoutVars>
          <dgm:dir/>
          <dgm:animLvl val="lvl"/>
          <dgm:resizeHandles val="exact"/>
        </dgm:presLayoutVars>
      </dgm:prSet>
      <dgm:spPr/>
    </dgm:pt>
    <dgm:pt modelId="{D01DBECE-5799-42F4-93A3-30853DAE86F5}" type="pres">
      <dgm:prSet presAssocID="{10450AF5-E75F-4BEC-BBE1-A3D7579AA53F}" presName="parentLin" presStyleCnt="0"/>
      <dgm:spPr/>
    </dgm:pt>
    <dgm:pt modelId="{21F4AFFB-1583-487B-B2C1-562F138175D1}" type="pres">
      <dgm:prSet presAssocID="{10450AF5-E75F-4BEC-BBE1-A3D7579AA53F}" presName="parentLeftMargin" presStyleLbl="node1" presStyleIdx="0" presStyleCnt="3"/>
      <dgm:spPr/>
    </dgm:pt>
    <dgm:pt modelId="{694F5910-11D5-47A6-9A3F-0FD102489BDA}" type="pres">
      <dgm:prSet presAssocID="{10450AF5-E75F-4BEC-BBE1-A3D7579AA53F}" presName="parentText" presStyleLbl="node1" presStyleIdx="0" presStyleCnt="3">
        <dgm:presLayoutVars>
          <dgm:chMax val="0"/>
          <dgm:bulletEnabled val="1"/>
        </dgm:presLayoutVars>
      </dgm:prSet>
      <dgm:spPr/>
    </dgm:pt>
    <dgm:pt modelId="{E1861A91-2F9A-42F8-8529-85F2DECA74F9}" type="pres">
      <dgm:prSet presAssocID="{10450AF5-E75F-4BEC-BBE1-A3D7579AA53F}" presName="negativeSpace" presStyleCnt="0"/>
      <dgm:spPr/>
    </dgm:pt>
    <dgm:pt modelId="{C8F20DF0-CC38-4288-B155-57AF2548A761}" type="pres">
      <dgm:prSet presAssocID="{10450AF5-E75F-4BEC-BBE1-A3D7579AA53F}" presName="childText" presStyleLbl="conFgAcc1" presStyleIdx="0" presStyleCnt="3">
        <dgm:presLayoutVars>
          <dgm:bulletEnabled val="1"/>
        </dgm:presLayoutVars>
      </dgm:prSet>
      <dgm:spPr/>
      <dgm:t>
        <a:bodyPr/>
        <a:lstStyle/>
        <a:p>
          <a:endParaRPr lang="en-GB"/>
        </a:p>
      </dgm:t>
    </dgm:pt>
    <dgm:pt modelId="{901EC8B9-B45B-4D6A-A5F1-C68CD70CBE10}" type="pres">
      <dgm:prSet presAssocID="{C92AAC83-B416-4F6C-82F6-9B22702C19EB}" presName="spaceBetweenRectangles" presStyleCnt="0"/>
      <dgm:spPr/>
    </dgm:pt>
    <dgm:pt modelId="{149E14B1-71ED-4804-B0C5-78D8CF22B3C6}" type="pres">
      <dgm:prSet presAssocID="{C0640F9A-8738-4558-965A-DF8BBD3C161C}" presName="parentLin" presStyleCnt="0"/>
      <dgm:spPr/>
    </dgm:pt>
    <dgm:pt modelId="{F8F4D8D9-3BBB-4283-95BD-6A6D0923258F}" type="pres">
      <dgm:prSet presAssocID="{C0640F9A-8738-4558-965A-DF8BBD3C161C}" presName="parentLeftMargin" presStyleLbl="node1" presStyleIdx="0" presStyleCnt="3"/>
      <dgm:spPr/>
    </dgm:pt>
    <dgm:pt modelId="{A0F76BAB-1E7D-44DE-8F4E-E4EE09182AA9}" type="pres">
      <dgm:prSet presAssocID="{C0640F9A-8738-4558-965A-DF8BBD3C161C}" presName="parentText" presStyleLbl="node1" presStyleIdx="1" presStyleCnt="3">
        <dgm:presLayoutVars>
          <dgm:chMax val="0"/>
          <dgm:bulletEnabled val="1"/>
        </dgm:presLayoutVars>
      </dgm:prSet>
      <dgm:spPr/>
      <dgm:t>
        <a:bodyPr/>
        <a:lstStyle/>
        <a:p>
          <a:endParaRPr lang="en-GB"/>
        </a:p>
      </dgm:t>
    </dgm:pt>
    <dgm:pt modelId="{9309767A-0879-4FB6-8139-19A4298E7324}" type="pres">
      <dgm:prSet presAssocID="{C0640F9A-8738-4558-965A-DF8BBD3C161C}" presName="negativeSpace" presStyleCnt="0"/>
      <dgm:spPr/>
    </dgm:pt>
    <dgm:pt modelId="{94BCE1EC-98FD-49FC-B8C3-E186EE4782C8}" type="pres">
      <dgm:prSet presAssocID="{C0640F9A-8738-4558-965A-DF8BBD3C161C}" presName="childText" presStyleLbl="conFgAcc1" presStyleIdx="1" presStyleCnt="3">
        <dgm:presLayoutVars>
          <dgm:bulletEnabled val="1"/>
        </dgm:presLayoutVars>
      </dgm:prSet>
      <dgm:spPr/>
      <dgm:t>
        <a:bodyPr/>
        <a:lstStyle/>
        <a:p>
          <a:endParaRPr lang="en-GB"/>
        </a:p>
      </dgm:t>
    </dgm:pt>
    <dgm:pt modelId="{3E18A0E3-B7C4-4301-B63C-691BDAE59B44}" type="pres">
      <dgm:prSet presAssocID="{05D86887-AAC9-4A99-9620-9482B97F3E33}" presName="spaceBetweenRectangles" presStyleCnt="0"/>
      <dgm:spPr/>
    </dgm:pt>
    <dgm:pt modelId="{5799D3F9-7B4B-4ABB-83FA-DC5EDB8AD1D9}" type="pres">
      <dgm:prSet presAssocID="{7E27EF00-C1B1-4A38-9AB0-8CD15F22EB58}" presName="parentLin" presStyleCnt="0"/>
      <dgm:spPr/>
    </dgm:pt>
    <dgm:pt modelId="{BD2420CC-8C44-4636-9286-32C014FB9BAE}" type="pres">
      <dgm:prSet presAssocID="{7E27EF00-C1B1-4A38-9AB0-8CD15F22EB58}" presName="parentLeftMargin" presStyleLbl="node1" presStyleIdx="1" presStyleCnt="3"/>
      <dgm:spPr/>
    </dgm:pt>
    <dgm:pt modelId="{25D82C02-2EDE-4272-96BE-06C0EAF44748}" type="pres">
      <dgm:prSet presAssocID="{7E27EF00-C1B1-4A38-9AB0-8CD15F22EB58}" presName="parentText" presStyleLbl="node1" presStyleIdx="2" presStyleCnt="3">
        <dgm:presLayoutVars>
          <dgm:chMax val="0"/>
          <dgm:bulletEnabled val="1"/>
        </dgm:presLayoutVars>
      </dgm:prSet>
      <dgm:spPr/>
    </dgm:pt>
    <dgm:pt modelId="{1B292FC3-7876-4C25-AABD-8CD773C3BF01}" type="pres">
      <dgm:prSet presAssocID="{7E27EF00-C1B1-4A38-9AB0-8CD15F22EB58}" presName="negativeSpace" presStyleCnt="0"/>
      <dgm:spPr/>
    </dgm:pt>
    <dgm:pt modelId="{FCA72115-4772-4A2F-9B2D-F34E6A94FF59}" type="pres">
      <dgm:prSet presAssocID="{7E27EF00-C1B1-4A38-9AB0-8CD15F22EB58}" presName="childText" presStyleLbl="conFgAcc1" presStyleIdx="2" presStyleCnt="3">
        <dgm:presLayoutVars>
          <dgm:bulletEnabled val="1"/>
        </dgm:presLayoutVars>
      </dgm:prSet>
      <dgm:spPr/>
      <dgm:t>
        <a:bodyPr/>
        <a:lstStyle/>
        <a:p>
          <a:endParaRPr lang="en-GB"/>
        </a:p>
      </dgm:t>
    </dgm:pt>
  </dgm:ptLst>
  <dgm:cxnLst>
    <dgm:cxn modelId="{2EBD4719-C299-4D7B-82A3-983117E576CE}" type="presOf" srcId="{663260FE-7302-4884-9553-8CC37FD06D8A}" destId="{C8F20DF0-CC38-4288-B155-57AF2548A761}" srcOrd="0" destOrd="0" presId="urn:microsoft.com/office/officeart/2005/8/layout/list1"/>
    <dgm:cxn modelId="{1DAFBE39-34AF-42D2-BFA6-00562979B4D7}" type="presOf" srcId="{C0640F9A-8738-4558-965A-DF8BBD3C161C}" destId="{F8F4D8D9-3BBB-4283-95BD-6A6D0923258F}" srcOrd="0" destOrd="0" presId="urn:microsoft.com/office/officeart/2005/8/layout/list1"/>
    <dgm:cxn modelId="{1A146262-3ECD-4D55-AC0E-7CB01DC24BAE}" type="presOf" srcId="{7E27EF00-C1B1-4A38-9AB0-8CD15F22EB58}" destId="{25D82C02-2EDE-4272-96BE-06C0EAF44748}" srcOrd="1" destOrd="0" presId="urn:microsoft.com/office/officeart/2005/8/layout/list1"/>
    <dgm:cxn modelId="{359D6FF9-E8D0-4B8A-B803-4D56BD5F3063}" srcId="{C0640F9A-8738-4558-965A-DF8BBD3C161C}" destId="{98D66C5D-339B-48E3-9D0F-FA854BA49A50}" srcOrd="0" destOrd="0" parTransId="{121133D3-F042-47B4-8C4F-86B7A748FFC5}" sibTransId="{B5043194-9604-42EA-9611-DADE1F438E4A}"/>
    <dgm:cxn modelId="{73F5CED5-2438-40C2-9278-D9EFBD6F4EA4}" type="presOf" srcId="{55041929-48D9-429F-BE37-90B9CEF5504D}" destId="{4A0CCA8E-F5F8-4E79-BD61-605AAA20B37C}" srcOrd="0" destOrd="0" presId="urn:microsoft.com/office/officeart/2005/8/layout/list1"/>
    <dgm:cxn modelId="{C106AAE4-3A51-445C-A964-9BC7AE880625}" srcId="{55041929-48D9-429F-BE37-90B9CEF5504D}" destId="{7E27EF00-C1B1-4A38-9AB0-8CD15F22EB58}" srcOrd="2" destOrd="0" parTransId="{78581620-E092-44D5-B6FE-AF02AF8FF940}" sibTransId="{59AD2A00-45B5-4FBF-9B63-457F3C8F94FA}"/>
    <dgm:cxn modelId="{B7E49E29-6BF8-4288-9FB2-7172204754C1}" srcId="{55041929-48D9-429F-BE37-90B9CEF5504D}" destId="{10450AF5-E75F-4BEC-BBE1-A3D7579AA53F}" srcOrd="0" destOrd="0" parTransId="{B695DA87-9CD3-4A3E-8549-64BC3E07057A}" sibTransId="{C92AAC83-B416-4F6C-82F6-9B22702C19EB}"/>
    <dgm:cxn modelId="{41915AC1-6C31-4815-AFC5-93F671C677D0}" type="presOf" srcId="{1793CACC-E59C-4C58-A66A-AEB06118E799}" destId="{C8F20DF0-CC38-4288-B155-57AF2548A761}" srcOrd="0" destOrd="1" presId="urn:microsoft.com/office/officeart/2005/8/layout/list1"/>
    <dgm:cxn modelId="{F4A5FD13-A375-46C1-9BCC-7E4D78685CD3}" type="presOf" srcId="{98D66C5D-339B-48E3-9D0F-FA854BA49A50}" destId="{94BCE1EC-98FD-49FC-B8C3-E186EE4782C8}" srcOrd="0" destOrd="0" presId="urn:microsoft.com/office/officeart/2005/8/layout/list1"/>
    <dgm:cxn modelId="{7A0DBF6C-A8B5-4E45-A593-9914671AE337}" srcId="{10450AF5-E75F-4BEC-BBE1-A3D7579AA53F}" destId="{663260FE-7302-4884-9553-8CC37FD06D8A}" srcOrd="0" destOrd="0" parTransId="{8BBE1086-A8AE-47FE-8419-BCC7A4FB4928}" sibTransId="{2837C84A-1365-41A6-90D5-22C1BA2837DD}"/>
    <dgm:cxn modelId="{F72B6CEA-201F-4E1E-B68B-B163D01EA9D7}" srcId="{7E27EF00-C1B1-4A38-9AB0-8CD15F22EB58}" destId="{3DEDA826-6509-478B-885A-A7B69BACBDEB}" srcOrd="0" destOrd="0" parTransId="{B979D5A8-7839-49D2-B1AC-CE9504405679}" sibTransId="{41BE5EF2-BEA2-4826-ABAC-46CC4EA83EEC}"/>
    <dgm:cxn modelId="{DB960973-90AD-41C2-97BF-CBF08E5911AD}" type="presOf" srcId="{C0640F9A-8738-4558-965A-DF8BBD3C161C}" destId="{A0F76BAB-1E7D-44DE-8F4E-E4EE09182AA9}" srcOrd="1" destOrd="0" presId="urn:microsoft.com/office/officeart/2005/8/layout/list1"/>
    <dgm:cxn modelId="{907535C0-20AA-45ED-B3EE-C0641866FDB7}" type="presOf" srcId="{3DEDA826-6509-478B-885A-A7B69BACBDEB}" destId="{FCA72115-4772-4A2F-9B2D-F34E6A94FF59}" srcOrd="0" destOrd="0" presId="urn:microsoft.com/office/officeart/2005/8/layout/list1"/>
    <dgm:cxn modelId="{AEA3804B-6E84-4637-A352-03426A4662F3}" type="presOf" srcId="{10450AF5-E75F-4BEC-BBE1-A3D7579AA53F}" destId="{694F5910-11D5-47A6-9A3F-0FD102489BDA}" srcOrd="1" destOrd="0" presId="urn:microsoft.com/office/officeart/2005/8/layout/list1"/>
    <dgm:cxn modelId="{64534219-FDFE-4085-AD3F-0101F8D77C9A}" type="presOf" srcId="{10450AF5-E75F-4BEC-BBE1-A3D7579AA53F}" destId="{21F4AFFB-1583-487B-B2C1-562F138175D1}" srcOrd="0" destOrd="0" presId="urn:microsoft.com/office/officeart/2005/8/layout/list1"/>
    <dgm:cxn modelId="{E68B548D-43FA-4A31-9EDB-83F6A88E2ED0}" srcId="{10450AF5-E75F-4BEC-BBE1-A3D7579AA53F}" destId="{1793CACC-E59C-4C58-A66A-AEB06118E799}" srcOrd="1" destOrd="0" parTransId="{FCB1E07D-D59D-431C-A9A1-F8F8EFD95154}" sibTransId="{7462093E-A36F-4FAD-AB9E-D44D861078E0}"/>
    <dgm:cxn modelId="{A082F83C-EF47-4795-9981-460D90825784}" type="presOf" srcId="{7E27EF00-C1B1-4A38-9AB0-8CD15F22EB58}" destId="{BD2420CC-8C44-4636-9286-32C014FB9BAE}" srcOrd="0" destOrd="0" presId="urn:microsoft.com/office/officeart/2005/8/layout/list1"/>
    <dgm:cxn modelId="{0F4A70E9-5BD6-49C0-94C0-4289A2EA1418}" srcId="{55041929-48D9-429F-BE37-90B9CEF5504D}" destId="{C0640F9A-8738-4558-965A-DF8BBD3C161C}" srcOrd="1" destOrd="0" parTransId="{96271D6C-9D87-4190-A3B9-554A04CEB46A}" sibTransId="{05D86887-AAC9-4A99-9620-9482B97F3E33}"/>
    <dgm:cxn modelId="{5EE9E037-3EAD-4735-8FED-5536E8C6ED31}" type="presParOf" srcId="{4A0CCA8E-F5F8-4E79-BD61-605AAA20B37C}" destId="{D01DBECE-5799-42F4-93A3-30853DAE86F5}" srcOrd="0" destOrd="0" presId="urn:microsoft.com/office/officeart/2005/8/layout/list1"/>
    <dgm:cxn modelId="{961F731E-1379-4665-8727-778807D3C647}" type="presParOf" srcId="{D01DBECE-5799-42F4-93A3-30853DAE86F5}" destId="{21F4AFFB-1583-487B-B2C1-562F138175D1}" srcOrd="0" destOrd="0" presId="urn:microsoft.com/office/officeart/2005/8/layout/list1"/>
    <dgm:cxn modelId="{9B271744-5895-478B-99CA-27898B49173C}" type="presParOf" srcId="{D01DBECE-5799-42F4-93A3-30853DAE86F5}" destId="{694F5910-11D5-47A6-9A3F-0FD102489BDA}" srcOrd="1" destOrd="0" presId="urn:microsoft.com/office/officeart/2005/8/layout/list1"/>
    <dgm:cxn modelId="{EF66582F-346C-4A93-AEAF-5E5FFEDAB67B}" type="presParOf" srcId="{4A0CCA8E-F5F8-4E79-BD61-605AAA20B37C}" destId="{E1861A91-2F9A-42F8-8529-85F2DECA74F9}" srcOrd="1" destOrd="0" presId="urn:microsoft.com/office/officeart/2005/8/layout/list1"/>
    <dgm:cxn modelId="{85BBF37B-5EB6-4D36-90B2-2E4BEEFF0E61}" type="presParOf" srcId="{4A0CCA8E-F5F8-4E79-BD61-605AAA20B37C}" destId="{C8F20DF0-CC38-4288-B155-57AF2548A761}" srcOrd="2" destOrd="0" presId="urn:microsoft.com/office/officeart/2005/8/layout/list1"/>
    <dgm:cxn modelId="{BC51258A-BA0C-4A30-883C-E0F929E10877}" type="presParOf" srcId="{4A0CCA8E-F5F8-4E79-BD61-605AAA20B37C}" destId="{901EC8B9-B45B-4D6A-A5F1-C68CD70CBE10}" srcOrd="3" destOrd="0" presId="urn:microsoft.com/office/officeart/2005/8/layout/list1"/>
    <dgm:cxn modelId="{882CF5DC-F7FE-4250-B6C7-6DDD1DD99983}" type="presParOf" srcId="{4A0CCA8E-F5F8-4E79-BD61-605AAA20B37C}" destId="{149E14B1-71ED-4804-B0C5-78D8CF22B3C6}" srcOrd="4" destOrd="0" presId="urn:microsoft.com/office/officeart/2005/8/layout/list1"/>
    <dgm:cxn modelId="{12AF7441-CAD4-4597-BEAC-3C5EBF608513}" type="presParOf" srcId="{149E14B1-71ED-4804-B0C5-78D8CF22B3C6}" destId="{F8F4D8D9-3BBB-4283-95BD-6A6D0923258F}" srcOrd="0" destOrd="0" presId="urn:microsoft.com/office/officeart/2005/8/layout/list1"/>
    <dgm:cxn modelId="{46FB4409-2F6D-4DFB-8720-3C3E96EDAE8A}" type="presParOf" srcId="{149E14B1-71ED-4804-B0C5-78D8CF22B3C6}" destId="{A0F76BAB-1E7D-44DE-8F4E-E4EE09182AA9}" srcOrd="1" destOrd="0" presId="urn:microsoft.com/office/officeart/2005/8/layout/list1"/>
    <dgm:cxn modelId="{F860984C-BB52-4B9B-8880-7B26DE85F2E8}" type="presParOf" srcId="{4A0CCA8E-F5F8-4E79-BD61-605AAA20B37C}" destId="{9309767A-0879-4FB6-8139-19A4298E7324}" srcOrd="5" destOrd="0" presId="urn:microsoft.com/office/officeart/2005/8/layout/list1"/>
    <dgm:cxn modelId="{68CA5EE4-145E-4809-9C33-6945781D3A03}" type="presParOf" srcId="{4A0CCA8E-F5F8-4E79-BD61-605AAA20B37C}" destId="{94BCE1EC-98FD-49FC-B8C3-E186EE4782C8}" srcOrd="6" destOrd="0" presId="urn:microsoft.com/office/officeart/2005/8/layout/list1"/>
    <dgm:cxn modelId="{AD67CB92-0A35-4B4C-8AD4-0EC5F0DDD2A1}" type="presParOf" srcId="{4A0CCA8E-F5F8-4E79-BD61-605AAA20B37C}" destId="{3E18A0E3-B7C4-4301-B63C-691BDAE59B44}" srcOrd="7" destOrd="0" presId="urn:microsoft.com/office/officeart/2005/8/layout/list1"/>
    <dgm:cxn modelId="{A00AF29A-89C7-4977-970C-38BB6A4B8694}" type="presParOf" srcId="{4A0CCA8E-F5F8-4E79-BD61-605AAA20B37C}" destId="{5799D3F9-7B4B-4ABB-83FA-DC5EDB8AD1D9}" srcOrd="8" destOrd="0" presId="urn:microsoft.com/office/officeart/2005/8/layout/list1"/>
    <dgm:cxn modelId="{498C159A-8F8B-471E-9197-2E476AE635C2}" type="presParOf" srcId="{5799D3F9-7B4B-4ABB-83FA-DC5EDB8AD1D9}" destId="{BD2420CC-8C44-4636-9286-32C014FB9BAE}" srcOrd="0" destOrd="0" presId="urn:microsoft.com/office/officeart/2005/8/layout/list1"/>
    <dgm:cxn modelId="{507C1E48-7701-4C19-A419-49E36E75D1EC}" type="presParOf" srcId="{5799D3F9-7B4B-4ABB-83FA-DC5EDB8AD1D9}" destId="{25D82C02-2EDE-4272-96BE-06C0EAF44748}" srcOrd="1" destOrd="0" presId="urn:microsoft.com/office/officeart/2005/8/layout/list1"/>
    <dgm:cxn modelId="{9AC84361-62AB-481C-9764-7782D74000D4}" type="presParOf" srcId="{4A0CCA8E-F5F8-4E79-BD61-605AAA20B37C}" destId="{1B292FC3-7876-4C25-AABD-8CD773C3BF01}" srcOrd="9" destOrd="0" presId="urn:microsoft.com/office/officeart/2005/8/layout/list1"/>
    <dgm:cxn modelId="{9AC9FE76-BB46-46DC-A4F1-348EE0DD6196}" type="presParOf" srcId="{4A0CCA8E-F5F8-4E79-BD61-605AAA20B37C}" destId="{FCA72115-4772-4A2F-9B2D-F34E6A94FF5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68455D-BFFF-4CB7-8BDD-595AD87C0322}"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83916D27-CD35-4752-B15D-C567DF0E1CA1}">
      <dgm:prSet phldrT="[Text]"/>
      <dgm:spPr/>
      <dgm:t>
        <a:bodyPr/>
        <a:lstStyle/>
        <a:p>
          <a:r>
            <a:rPr lang="en-GB" b="1" dirty="0" smtClean="0"/>
            <a:t>Incoming Commitment</a:t>
          </a:r>
          <a:endParaRPr lang="en-GB" b="1" dirty="0"/>
        </a:p>
      </dgm:t>
    </dgm:pt>
    <dgm:pt modelId="{5A5C5229-EAAD-4646-9ADC-4ECC7D27F30D}" type="parTrans" cxnId="{30821B2B-865D-464E-A97C-26D40F4B0686}">
      <dgm:prSet/>
      <dgm:spPr/>
      <dgm:t>
        <a:bodyPr/>
        <a:lstStyle/>
        <a:p>
          <a:endParaRPr lang="en-GB"/>
        </a:p>
      </dgm:t>
    </dgm:pt>
    <dgm:pt modelId="{4F4E6B2C-B89E-48D3-9E16-3F7720087B29}" type="sibTrans" cxnId="{30821B2B-865D-464E-A97C-26D40F4B0686}">
      <dgm:prSet/>
      <dgm:spPr/>
      <dgm:t>
        <a:bodyPr/>
        <a:lstStyle/>
        <a:p>
          <a:endParaRPr lang="en-GB"/>
        </a:p>
      </dgm:t>
    </dgm:pt>
    <dgm:pt modelId="{C84D5B02-5EF9-4DC6-BC13-67897A28FABA}">
      <dgm:prSet phldrT="[Text]"/>
      <dgm:spPr/>
      <dgm:t>
        <a:bodyPr/>
        <a:lstStyle/>
        <a:p>
          <a:r>
            <a:rPr lang="en-GB" dirty="0" smtClean="0"/>
            <a:t>To match Incoming Funds</a:t>
          </a:r>
          <a:endParaRPr lang="en-GB" dirty="0"/>
        </a:p>
      </dgm:t>
    </dgm:pt>
    <dgm:pt modelId="{8762C284-EDAE-4878-9AB8-AFBFF64D32DF}" type="parTrans" cxnId="{9644D1E2-55EB-4A59-B53C-9A28E09F6594}">
      <dgm:prSet/>
      <dgm:spPr/>
      <dgm:t>
        <a:bodyPr/>
        <a:lstStyle/>
        <a:p>
          <a:endParaRPr lang="en-GB"/>
        </a:p>
      </dgm:t>
    </dgm:pt>
    <dgm:pt modelId="{FE655DD9-51FC-4CC0-AC04-0F719D0BF07B}" type="sibTrans" cxnId="{9644D1E2-55EB-4A59-B53C-9A28E09F6594}">
      <dgm:prSet/>
      <dgm:spPr/>
      <dgm:t>
        <a:bodyPr/>
        <a:lstStyle/>
        <a:p>
          <a:endParaRPr lang="en-GB"/>
        </a:p>
      </dgm:t>
    </dgm:pt>
    <dgm:pt modelId="{75428906-3B5D-4A87-8BBE-B4C8DA32A750}">
      <dgm:prSet phldrT="[Text]"/>
      <dgm:spPr/>
      <dgm:t>
        <a:bodyPr/>
        <a:lstStyle/>
        <a:p>
          <a:r>
            <a:rPr lang="en-GB" b="1" dirty="0" smtClean="0"/>
            <a:t>Publisher vocabulary URIs</a:t>
          </a:r>
          <a:endParaRPr lang="en-GB" b="1" dirty="0"/>
        </a:p>
      </dgm:t>
    </dgm:pt>
    <dgm:pt modelId="{2FE5D7DA-482A-4D84-AC0A-28C04945DD16}" type="parTrans" cxnId="{A781F8AE-7D40-4E21-9F63-75B943C7EB0A}">
      <dgm:prSet/>
      <dgm:spPr/>
      <dgm:t>
        <a:bodyPr/>
        <a:lstStyle/>
        <a:p>
          <a:endParaRPr lang="en-GB"/>
        </a:p>
      </dgm:t>
    </dgm:pt>
    <dgm:pt modelId="{ADF42545-81A6-406A-AF2D-46770145D91D}" type="sibTrans" cxnId="{A781F8AE-7D40-4E21-9F63-75B943C7EB0A}">
      <dgm:prSet/>
      <dgm:spPr/>
      <dgm:t>
        <a:bodyPr/>
        <a:lstStyle/>
        <a:p>
          <a:endParaRPr lang="en-GB"/>
        </a:p>
      </dgm:t>
    </dgm:pt>
    <dgm:pt modelId="{038274CF-70A3-4169-B6DA-5D6218D66227}">
      <dgm:prSet phldrT="[Text]"/>
      <dgm:spPr/>
      <dgm:t>
        <a:bodyPr/>
        <a:lstStyle/>
        <a:p>
          <a:r>
            <a:rPr lang="en-GB" dirty="0" smtClean="0"/>
            <a:t>Publishers link to online in-house code lists</a:t>
          </a:r>
          <a:endParaRPr lang="en-GB" dirty="0"/>
        </a:p>
      </dgm:t>
    </dgm:pt>
    <dgm:pt modelId="{466AE64C-3A8A-48AE-89C8-2BC90F025A6D}" type="parTrans" cxnId="{A60BC7C7-B88B-4CB5-AF8B-1E42693C484A}">
      <dgm:prSet/>
      <dgm:spPr/>
      <dgm:t>
        <a:bodyPr/>
        <a:lstStyle/>
        <a:p>
          <a:endParaRPr lang="en-GB"/>
        </a:p>
      </dgm:t>
    </dgm:pt>
    <dgm:pt modelId="{6AE0C0D6-B06C-4D2E-BA85-BE77889C326E}" type="sibTrans" cxnId="{A60BC7C7-B88B-4CB5-AF8B-1E42693C484A}">
      <dgm:prSet/>
      <dgm:spPr/>
      <dgm:t>
        <a:bodyPr/>
        <a:lstStyle/>
        <a:p>
          <a:endParaRPr lang="en-GB"/>
        </a:p>
      </dgm:t>
    </dgm:pt>
    <dgm:pt modelId="{1C0499D6-9253-483B-BDAB-BBB8CEBAA831}">
      <dgm:prSet phldrT="[Text]"/>
      <dgm:spPr/>
      <dgm:t>
        <a:bodyPr/>
        <a:lstStyle/>
        <a:p>
          <a:r>
            <a:rPr lang="en-GB" b="1" dirty="0" smtClean="0"/>
            <a:t>Code list management</a:t>
          </a:r>
          <a:endParaRPr lang="en-GB" b="1" dirty="0"/>
        </a:p>
      </dgm:t>
    </dgm:pt>
    <dgm:pt modelId="{AF230D46-769B-4999-AC4D-44782084AD84}" type="parTrans" cxnId="{A5F4C4D7-AE91-4AF0-A77A-ADF9A7A41F17}">
      <dgm:prSet/>
      <dgm:spPr/>
      <dgm:t>
        <a:bodyPr/>
        <a:lstStyle/>
        <a:p>
          <a:endParaRPr lang="en-GB"/>
        </a:p>
      </dgm:t>
    </dgm:pt>
    <dgm:pt modelId="{FA1B2A3E-3F12-4975-90DA-8620CBEA8074}" type="sibTrans" cxnId="{A5F4C4D7-AE91-4AF0-A77A-ADF9A7A41F17}">
      <dgm:prSet/>
      <dgm:spPr/>
      <dgm:t>
        <a:bodyPr/>
        <a:lstStyle/>
        <a:p>
          <a:endParaRPr lang="en-GB"/>
        </a:p>
      </dgm:t>
    </dgm:pt>
    <dgm:pt modelId="{08417BD2-63CB-473B-A058-D75FC303497E}">
      <dgm:prSet phldrT="[Text]"/>
      <dgm:spPr/>
      <dgm:t>
        <a:bodyPr/>
        <a:lstStyle/>
        <a:p>
          <a:r>
            <a:rPr lang="en-GB" dirty="0" smtClean="0"/>
            <a:t>Metadata available on activation, withdrawal and current status of code list values. </a:t>
          </a:r>
          <a:endParaRPr lang="en-GB" dirty="0"/>
        </a:p>
      </dgm:t>
    </dgm:pt>
    <dgm:pt modelId="{AB45B170-E41C-4B85-A613-42D6812533E8}" type="parTrans" cxnId="{13879888-E034-44A4-B049-9D5DF8F0A580}">
      <dgm:prSet/>
      <dgm:spPr/>
      <dgm:t>
        <a:bodyPr/>
        <a:lstStyle/>
        <a:p>
          <a:endParaRPr lang="en-GB"/>
        </a:p>
      </dgm:t>
    </dgm:pt>
    <dgm:pt modelId="{E151F33F-492F-4BE7-9018-36880B3DFEFA}" type="sibTrans" cxnId="{13879888-E034-44A4-B049-9D5DF8F0A580}">
      <dgm:prSet/>
      <dgm:spPr/>
      <dgm:t>
        <a:bodyPr/>
        <a:lstStyle/>
        <a:p>
          <a:endParaRPr lang="en-GB"/>
        </a:p>
      </dgm:t>
    </dgm:pt>
    <dgm:pt modelId="{BFE6B849-B52D-4370-A393-E0204B2C4E73}" type="pres">
      <dgm:prSet presAssocID="{A968455D-BFFF-4CB7-8BDD-595AD87C0322}" presName="linear" presStyleCnt="0">
        <dgm:presLayoutVars>
          <dgm:dir/>
          <dgm:animLvl val="lvl"/>
          <dgm:resizeHandles val="exact"/>
        </dgm:presLayoutVars>
      </dgm:prSet>
      <dgm:spPr/>
    </dgm:pt>
    <dgm:pt modelId="{81C2905F-43A6-4F8E-B3E1-524BC94B51A3}" type="pres">
      <dgm:prSet presAssocID="{83916D27-CD35-4752-B15D-C567DF0E1CA1}" presName="parentLin" presStyleCnt="0"/>
      <dgm:spPr/>
    </dgm:pt>
    <dgm:pt modelId="{BF9BDEC1-CB46-4166-84E8-4BAFE43F5842}" type="pres">
      <dgm:prSet presAssocID="{83916D27-CD35-4752-B15D-C567DF0E1CA1}" presName="parentLeftMargin" presStyleLbl="node1" presStyleIdx="0" presStyleCnt="3"/>
      <dgm:spPr/>
    </dgm:pt>
    <dgm:pt modelId="{D69F3E15-1509-4ED2-BD86-985F22C424D9}" type="pres">
      <dgm:prSet presAssocID="{83916D27-CD35-4752-B15D-C567DF0E1CA1}" presName="parentText" presStyleLbl="node1" presStyleIdx="0" presStyleCnt="3">
        <dgm:presLayoutVars>
          <dgm:chMax val="0"/>
          <dgm:bulletEnabled val="1"/>
        </dgm:presLayoutVars>
      </dgm:prSet>
      <dgm:spPr/>
      <dgm:t>
        <a:bodyPr/>
        <a:lstStyle/>
        <a:p>
          <a:endParaRPr lang="en-GB"/>
        </a:p>
      </dgm:t>
    </dgm:pt>
    <dgm:pt modelId="{06E9C29C-1248-471D-A723-48973D9DB0D6}" type="pres">
      <dgm:prSet presAssocID="{83916D27-CD35-4752-B15D-C567DF0E1CA1}" presName="negativeSpace" presStyleCnt="0"/>
      <dgm:spPr/>
    </dgm:pt>
    <dgm:pt modelId="{9A82AE47-707F-4426-A35B-EAFB0F3F4517}" type="pres">
      <dgm:prSet presAssocID="{83916D27-CD35-4752-B15D-C567DF0E1CA1}" presName="childText" presStyleLbl="conFgAcc1" presStyleIdx="0" presStyleCnt="3">
        <dgm:presLayoutVars>
          <dgm:bulletEnabled val="1"/>
        </dgm:presLayoutVars>
      </dgm:prSet>
      <dgm:spPr/>
    </dgm:pt>
    <dgm:pt modelId="{EE00CCEE-E935-404D-9F6C-00B08C9295C4}" type="pres">
      <dgm:prSet presAssocID="{4F4E6B2C-B89E-48D3-9E16-3F7720087B29}" presName="spaceBetweenRectangles" presStyleCnt="0"/>
      <dgm:spPr/>
    </dgm:pt>
    <dgm:pt modelId="{C3BF178E-F2F6-44A1-837A-A53E2ADB068F}" type="pres">
      <dgm:prSet presAssocID="{75428906-3B5D-4A87-8BBE-B4C8DA32A750}" presName="parentLin" presStyleCnt="0"/>
      <dgm:spPr/>
    </dgm:pt>
    <dgm:pt modelId="{B6DD0581-4D07-41A7-AB10-9769E76C2883}" type="pres">
      <dgm:prSet presAssocID="{75428906-3B5D-4A87-8BBE-B4C8DA32A750}" presName="parentLeftMargin" presStyleLbl="node1" presStyleIdx="0" presStyleCnt="3"/>
      <dgm:spPr/>
    </dgm:pt>
    <dgm:pt modelId="{3D643474-9D56-4970-A19D-D3973EB54746}" type="pres">
      <dgm:prSet presAssocID="{75428906-3B5D-4A87-8BBE-B4C8DA32A750}" presName="parentText" presStyleLbl="node1" presStyleIdx="1" presStyleCnt="3">
        <dgm:presLayoutVars>
          <dgm:chMax val="0"/>
          <dgm:bulletEnabled val="1"/>
        </dgm:presLayoutVars>
      </dgm:prSet>
      <dgm:spPr/>
    </dgm:pt>
    <dgm:pt modelId="{4B2FD819-FB24-449B-BEC2-345CD0673E0E}" type="pres">
      <dgm:prSet presAssocID="{75428906-3B5D-4A87-8BBE-B4C8DA32A750}" presName="negativeSpace" presStyleCnt="0"/>
      <dgm:spPr/>
    </dgm:pt>
    <dgm:pt modelId="{B5EC8B9A-633D-4F83-8E96-F82FAEECC9D5}" type="pres">
      <dgm:prSet presAssocID="{75428906-3B5D-4A87-8BBE-B4C8DA32A750}" presName="childText" presStyleLbl="conFgAcc1" presStyleIdx="1" presStyleCnt="3">
        <dgm:presLayoutVars>
          <dgm:bulletEnabled val="1"/>
        </dgm:presLayoutVars>
      </dgm:prSet>
      <dgm:spPr/>
    </dgm:pt>
    <dgm:pt modelId="{41DEF25F-09C8-4E1C-B6CD-EE3065406037}" type="pres">
      <dgm:prSet presAssocID="{ADF42545-81A6-406A-AF2D-46770145D91D}" presName="spaceBetweenRectangles" presStyleCnt="0"/>
      <dgm:spPr/>
    </dgm:pt>
    <dgm:pt modelId="{EABACCEB-5286-4AE2-A215-D8897C4CD1C7}" type="pres">
      <dgm:prSet presAssocID="{1C0499D6-9253-483B-BDAB-BBB8CEBAA831}" presName="parentLin" presStyleCnt="0"/>
      <dgm:spPr/>
    </dgm:pt>
    <dgm:pt modelId="{5B566149-3BBE-4F23-87C0-5BD1D8232D1D}" type="pres">
      <dgm:prSet presAssocID="{1C0499D6-9253-483B-BDAB-BBB8CEBAA831}" presName="parentLeftMargin" presStyleLbl="node1" presStyleIdx="1" presStyleCnt="3"/>
      <dgm:spPr/>
    </dgm:pt>
    <dgm:pt modelId="{87ACE536-AC14-41E1-86F7-9192E7A21F4E}" type="pres">
      <dgm:prSet presAssocID="{1C0499D6-9253-483B-BDAB-BBB8CEBAA831}" presName="parentText" presStyleLbl="node1" presStyleIdx="2" presStyleCnt="3">
        <dgm:presLayoutVars>
          <dgm:chMax val="0"/>
          <dgm:bulletEnabled val="1"/>
        </dgm:presLayoutVars>
      </dgm:prSet>
      <dgm:spPr/>
    </dgm:pt>
    <dgm:pt modelId="{5B02B4EB-0695-4591-BC57-C98992CD95F8}" type="pres">
      <dgm:prSet presAssocID="{1C0499D6-9253-483B-BDAB-BBB8CEBAA831}" presName="negativeSpace" presStyleCnt="0"/>
      <dgm:spPr/>
    </dgm:pt>
    <dgm:pt modelId="{1D6557D8-F6AA-4156-A259-2FE2AC51F066}" type="pres">
      <dgm:prSet presAssocID="{1C0499D6-9253-483B-BDAB-BBB8CEBAA831}" presName="childText" presStyleLbl="conFgAcc1" presStyleIdx="2" presStyleCnt="3">
        <dgm:presLayoutVars>
          <dgm:bulletEnabled val="1"/>
        </dgm:presLayoutVars>
      </dgm:prSet>
      <dgm:spPr/>
      <dgm:t>
        <a:bodyPr/>
        <a:lstStyle/>
        <a:p>
          <a:endParaRPr lang="en-GB"/>
        </a:p>
      </dgm:t>
    </dgm:pt>
  </dgm:ptLst>
  <dgm:cxnLst>
    <dgm:cxn modelId="{A781F8AE-7D40-4E21-9F63-75B943C7EB0A}" srcId="{A968455D-BFFF-4CB7-8BDD-595AD87C0322}" destId="{75428906-3B5D-4A87-8BBE-B4C8DA32A750}" srcOrd="1" destOrd="0" parTransId="{2FE5D7DA-482A-4D84-AC0A-28C04945DD16}" sibTransId="{ADF42545-81A6-406A-AF2D-46770145D91D}"/>
    <dgm:cxn modelId="{4E643448-E832-413F-ACB1-84FCFC1E7B78}" type="presOf" srcId="{038274CF-70A3-4169-B6DA-5D6218D66227}" destId="{B5EC8B9A-633D-4F83-8E96-F82FAEECC9D5}" srcOrd="0" destOrd="0" presId="urn:microsoft.com/office/officeart/2005/8/layout/list1"/>
    <dgm:cxn modelId="{0480B71D-7F5D-41FF-A40A-94566FD524FC}" type="presOf" srcId="{83916D27-CD35-4752-B15D-C567DF0E1CA1}" destId="{D69F3E15-1509-4ED2-BD86-985F22C424D9}" srcOrd="1" destOrd="0" presId="urn:microsoft.com/office/officeart/2005/8/layout/list1"/>
    <dgm:cxn modelId="{3B341D23-FBDC-4FD5-90C3-B65E8981C04F}" type="presOf" srcId="{C84D5B02-5EF9-4DC6-BC13-67897A28FABA}" destId="{9A82AE47-707F-4426-A35B-EAFB0F3F4517}" srcOrd="0" destOrd="0" presId="urn:microsoft.com/office/officeart/2005/8/layout/list1"/>
    <dgm:cxn modelId="{F9BCC497-7297-4FFF-9477-3B2F21353466}" type="presOf" srcId="{75428906-3B5D-4A87-8BBE-B4C8DA32A750}" destId="{B6DD0581-4D07-41A7-AB10-9769E76C2883}" srcOrd="0" destOrd="0" presId="urn:microsoft.com/office/officeart/2005/8/layout/list1"/>
    <dgm:cxn modelId="{9644D1E2-55EB-4A59-B53C-9A28E09F6594}" srcId="{83916D27-CD35-4752-B15D-C567DF0E1CA1}" destId="{C84D5B02-5EF9-4DC6-BC13-67897A28FABA}" srcOrd="0" destOrd="0" parTransId="{8762C284-EDAE-4878-9AB8-AFBFF64D32DF}" sibTransId="{FE655DD9-51FC-4CC0-AC04-0F719D0BF07B}"/>
    <dgm:cxn modelId="{1EF98716-504E-41C0-B9AD-DB26DE375C9A}" type="presOf" srcId="{A968455D-BFFF-4CB7-8BDD-595AD87C0322}" destId="{BFE6B849-B52D-4370-A393-E0204B2C4E73}" srcOrd="0" destOrd="0" presId="urn:microsoft.com/office/officeart/2005/8/layout/list1"/>
    <dgm:cxn modelId="{13879888-E034-44A4-B049-9D5DF8F0A580}" srcId="{1C0499D6-9253-483B-BDAB-BBB8CEBAA831}" destId="{08417BD2-63CB-473B-A058-D75FC303497E}" srcOrd="0" destOrd="0" parTransId="{AB45B170-E41C-4B85-A613-42D6812533E8}" sibTransId="{E151F33F-492F-4BE7-9018-36880B3DFEFA}"/>
    <dgm:cxn modelId="{92DAFD11-D551-488A-8F0D-909DE784855B}" type="presOf" srcId="{08417BD2-63CB-473B-A058-D75FC303497E}" destId="{1D6557D8-F6AA-4156-A259-2FE2AC51F066}" srcOrd="0" destOrd="0" presId="urn:microsoft.com/office/officeart/2005/8/layout/list1"/>
    <dgm:cxn modelId="{17805C5F-18E2-46D4-8946-2B01D0CD9480}" type="presOf" srcId="{1C0499D6-9253-483B-BDAB-BBB8CEBAA831}" destId="{5B566149-3BBE-4F23-87C0-5BD1D8232D1D}" srcOrd="0" destOrd="0" presId="urn:microsoft.com/office/officeart/2005/8/layout/list1"/>
    <dgm:cxn modelId="{30821B2B-865D-464E-A97C-26D40F4B0686}" srcId="{A968455D-BFFF-4CB7-8BDD-595AD87C0322}" destId="{83916D27-CD35-4752-B15D-C567DF0E1CA1}" srcOrd="0" destOrd="0" parTransId="{5A5C5229-EAAD-4646-9ADC-4ECC7D27F30D}" sibTransId="{4F4E6B2C-B89E-48D3-9E16-3F7720087B29}"/>
    <dgm:cxn modelId="{8491CD0A-78CD-4105-8B96-7F0269E48FB4}" type="presOf" srcId="{1C0499D6-9253-483B-BDAB-BBB8CEBAA831}" destId="{87ACE536-AC14-41E1-86F7-9192E7A21F4E}" srcOrd="1" destOrd="0" presId="urn:microsoft.com/office/officeart/2005/8/layout/list1"/>
    <dgm:cxn modelId="{A60BC7C7-B88B-4CB5-AF8B-1E42693C484A}" srcId="{75428906-3B5D-4A87-8BBE-B4C8DA32A750}" destId="{038274CF-70A3-4169-B6DA-5D6218D66227}" srcOrd="0" destOrd="0" parTransId="{466AE64C-3A8A-48AE-89C8-2BC90F025A6D}" sibTransId="{6AE0C0D6-B06C-4D2E-BA85-BE77889C326E}"/>
    <dgm:cxn modelId="{A5F4C4D7-AE91-4AF0-A77A-ADF9A7A41F17}" srcId="{A968455D-BFFF-4CB7-8BDD-595AD87C0322}" destId="{1C0499D6-9253-483B-BDAB-BBB8CEBAA831}" srcOrd="2" destOrd="0" parTransId="{AF230D46-769B-4999-AC4D-44782084AD84}" sibTransId="{FA1B2A3E-3F12-4975-90DA-8620CBEA8074}"/>
    <dgm:cxn modelId="{04D81C13-8093-465F-8102-2CB1CD0AB78E}" type="presOf" srcId="{83916D27-CD35-4752-B15D-C567DF0E1CA1}" destId="{BF9BDEC1-CB46-4166-84E8-4BAFE43F5842}" srcOrd="0" destOrd="0" presId="urn:microsoft.com/office/officeart/2005/8/layout/list1"/>
    <dgm:cxn modelId="{5F74C56F-9B23-415D-B723-237B0182A8DE}" type="presOf" srcId="{75428906-3B5D-4A87-8BBE-B4C8DA32A750}" destId="{3D643474-9D56-4970-A19D-D3973EB54746}" srcOrd="1" destOrd="0" presId="urn:microsoft.com/office/officeart/2005/8/layout/list1"/>
    <dgm:cxn modelId="{2D26A135-07D5-4298-A581-3028B7685D84}" type="presParOf" srcId="{BFE6B849-B52D-4370-A393-E0204B2C4E73}" destId="{81C2905F-43A6-4F8E-B3E1-524BC94B51A3}" srcOrd="0" destOrd="0" presId="urn:microsoft.com/office/officeart/2005/8/layout/list1"/>
    <dgm:cxn modelId="{3840C3BD-1F94-43AB-AA3C-5780E627FEFF}" type="presParOf" srcId="{81C2905F-43A6-4F8E-B3E1-524BC94B51A3}" destId="{BF9BDEC1-CB46-4166-84E8-4BAFE43F5842}" srcOrd="0" destOrd="0" presId="urn:microsoft.com/office/officeart/2005/8/layout/list1"/>
    <dgm:cxn modelId="{27825DE7-6342-4F8D-8AC5-F4B631311558}" type="presParOf" srcId="{81C2905F-43A6-4F8E-B3E1-524BC94B51A3}" destId="{D69F3E15-1509-4ED2-BD86-985F22C424D9}" srcOrd="1" destOrd="0" presId="urn:microsoft.com/office/officeart/2005/8/layout/list1"/>
    <dgm:cxn modelId="{76649FE7-C397-4E80-B39D-14EF00C61F09}" type="presParOf" srcId="{BFE6B849-B52D-4370-A393-E0204B2C4E73}" destId="{06E9C29C-1248-471D-A723-48973D9DB0D6}" srcOrd="1" destOrd="0" presId="urn:microsoft.com/office/officeart/2005/8/layout/list1"/>
    <dgm:cxn modelId="{A9606B6C-84EE-45AD-9BD3-4D3298292676}" type="presParOf" srcId="{BFE6B849-B52D-4370-A393-E0204B2C4E73}" destId="{9A82AE47-707F-4426-A35B-EAFB0F3F4517}" srcOrd="2" destOrd="0" presId="urn:microsoft.com/office/officeart/2005/8/layout/list1"/>
    <dgm:cxn modelId="{AD311BDA-BAAF-46C0-B4B3-40956CCFB379}" type="presParOf" srcId="{BFE6B849-B52D-4370-A393-E0204B2C4E73}" destId="{EE00CCEE-E935-404D-9F6C-00B08C9295C4}" srcOrd="3" destOrd="0" presId="urn:microsoft.com/office/officeart/2005/8/layout/list1"/>
    <dgm:cxn modelId="{F283F9DB-9B91-4855-BE50-DBDD69F674C1}" type="presParOf" srcId="{BFE6B849-B52D-4370-A393-E0204B2C4E73}" destId="{C3BF178E-F2F6-44A1-837A-A53E2ADB068F}" srcOrd="4" destOrd="0" presId="urn:microsoft.com/office/officeart/2005/8/layout/list1"/>
    <dgm:cxn modelId="{4AF9C12C-A59A-4C0E-BFC8-D1B48AD89414}" type="presParOf" srcId="{C3BF178E-F2F6-44A1-837A-A53E2ADB068F}" destId="{B6DD0581-4D07-41A7-AB10-9769E76C2883}" srcOrd="0" destOrd="0" presId="urn:microsoft.com/office/officeart/2005/8/layout/list1"/>
    <dgm:cxn modelId="{99A5A901-8B2D-4095-860A-80A832794EC8}" type="presParOf" srcId="{C3BF178E-F2F6-44A1-837A-A53E2ADB068F}" destId="{3D643474-9D56-4970-A19D-D3973EB54746}" srcOrd="1" destOrd="0" presId="urn:microsoft.com/office/officeart/2005/8/layout/list1"/>
    <dgm:cxn modelId="{A0F76DFF-CE12-453D-BAB9-D997BB2830E7}" type="presParOf" srcId="{BFE6B849-B52D-4370-A393-E0204B2C4E73}" destId="{4B2FD819-FB24-449B-BEC2-345CD0673E0E}" srcOrd="5" destOrd="0" presId="urn:microsoft.com/office/officeart/2005/8/layout/list1"/>
    <dgm:cxn modelId="{9488AD3E-2AD0-460F-B5DC-D12C29C43EF1}" type="presParOf" srcId="{BFE6B849-B52D-4370-A393-E0204B2C4E73}" destId="{B5EC8B9A-633D-4F83-8E96-F82FAEECC9D5}" srcOrd="6" destOrd="0" presId="urn:microsoft.com/office/officeart/2005/8/layout/list1"/>
    <dgm:cxn modelId="{8E896D4A-5916-4362-AAAA-4041BFBDE12F}" type="presParOf" srcId="{BFE6B849-B52D-4370-A393-E0204B2C4E73}" destId="{41DEF25F-09C8-4E1C-B6CD-EE3065406037}" srcOrd="7" destOrd="0" presId="urn:microsoft.com/office/officeart/2005/8/layout/list1"/>
    <dgm:cxn modelId="{1A970B4C-0C8D-4BF5-831E-7F45ECA6D81D}" type="presParOf" srcId="{BFE6B849-B52D-4370-A393-E0204B2C4E73}" destId="{EABACCEB-5286-4AE2-A215-D8897C4CD1C7}" srcOrd="8" destOrd="0" presId="urn:microsoft.com/office/officeart/2005/8/layout/list1"/>
    <dgm:cxn modelId="{F7BF6A82-7F75-4C6F-B66B-AC59A7B2E432}" type="presParOf" srcId="{EABACCEB-5286-4AE2-A215-D8897C4CD1C7}" destId="{5B566149-3BBE-4F23-87C0-5BD1D8232D1D}" srcOrd="0" destOrd="0" presId="urn:microsoft.com/office/officeart/2005/8/layout/list1"/>
    <dgm:cxn modelId="{204AEBF4-0AA8-48D9-BF5E-958DAE3AAB58}" type="presParOf" srcId="{EABACCEB-5286-4AE2-A215-D8897C4CD1C7}" destId="{87ACE536-AC14-41E1-86F7-9192E7A21F4E}" srcOrd="1" destOrd="0" presId="urn:microsoft.com/office/officeart/2005/8/layout/list1"/>
    <dgm:cxn modelId="{3E8DA02F-C6BD-4386-A284-6F6D43ABEE1E}" type="presParOf" srcId="{BFE6B849-B52D-4370-A393-E0204B2C4E73}" destId="{5B02B4EB-0695-4591-BC57-C98992CD95F8}" srcOrd="9" destOrd="0" presId="urn:microsoft.com/office/officeart/2005/8/layout/list1"/>
    <dgm:cxn modelId="{2BC4E53E-0BFD-4CF0-A13A-F41F0AD554E5}" type="presParOf" srcId="{BFE6B849-B52D-4370-A393-E0204B2C4E73}" destId="{1D6557D8-F6AA-4156-A259-2FE2AC51F06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E5BA2B-7B56-4BC7-A16A-579BDD679BCD}">
      <dsp:nvSpPr>
        <dsp:cNvPr id="0" name=""/>
        <dsp:cNvSpPr/>
      </dsp:nvSpPr>
      <dsp:spPr>
        <a:xfrm>
          <a:off x="0" y="400965"/>
          <a:ext cx="8496175" cy="2331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398" tIns="416560" rIns="659398"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bug-fixes</a:t>
          </a:r>
          <a:endParaRPr lang="en-GB" sz="2000" kern="1200" dirty="0"/>
        </a:p>
        <a:p>
          <a:pPr marL="228600" lvl="1" indent="-228600" algn="l" defTabSz="889000">
            <a:lnSpc>
              <a:spcPct val="90000"/>
            </a:lnSpc>
            <a:spcBef>
              <a:spcPct val="0"/>
            </a:spcBef>
            <a:spcAft>
              <a:spcPct val="15000"/>
            </a:spcAft>
            <a:buChar char="••"/>
          </a:pPr>
          <a:r>
            <a:rPr lang="en-GB" sz="2000" kern="1200" dirty="0" smtClean="0"/>
            <a:t>code list modifications</a:t>
          </a:r>
          <a:endParaRPr lang="en-GB" sz="2000" kern="1200" dirty="0"/>
        </a:p>
        <a:p>
          <a:pPr marL="228600" lvl="1" indent="-228600" algn="l" defTabSz="889000">
            <a:lnSpc>
              <a:spcPct val="90000"/>
            </a:lnSpc>
            <a:spcBef>
              <a:spcPct val="0"/>
            </a:spcBef>
            <a:spcAft>
              <a:spcPct val="15000"/>
            </a:spcAft>
            <a:buChar char="••"/>
          </a:pPr>
          <a:r>
            <a:rPr lang="en-GB" sz="2000" kern="1200" dirty="0" smtClean="0"/>
            <a:t>minor additions to the standard which improve the functionality without introducing substantial new content</a:t>
          </a:r>
          <a:endParaRPr lang="en-GB" sz="2000" kern="1200" dirty="0"/>
        </a:p>
        <a:p>
          <a:pPr marL="228600" lvl="1" indent="-228600" algn="l" defTabSz="889000">
            <a:lnSpc>
              <a:spcPct val="90000"/>
            </a:lnSpc>
            <a:spcBef>
              <a:spcPct val="0"/>
            </a:spcBef>
            <a:spcAft>
              <a:spcPct val="15000"/>
            </a:spcAft>
            <a:buChar char="••"/>
          </a:pPr>
          <a:r>
            <a:rPr lang="en-GB" sz="2000" kern="1200" dirty="0" smtClean="0"/>
            <a:t>changes will be optional</a:t>
          </a:r>
          <a:endParaRPr lang="en-GB" sz="2000" kern="1200" dirty="0"/>
        </a:p>
        <a:p>
          <a:pPr marL="228600" lvl="1" indent="-228600" algn="l" defTabSz="889000">
            <a:lnSpc>
              <a:spcPct val="90000"/>
            </a:lnSpc>
            <a:spcBef>
              <a:spcPct val="0"/>
            </a:spcBef>
            <a:spcAft>
              <a:spcPct val="15000"/>
            </a:spcAft>
            <a:buChar char="••"/>
          </a:pPr>
          <a:r>
            <a:rPr lang="en-GB" sz="2000" kern="1200" dirty="0" smtClean="0"/>
            <a:t>changes will be backwardly compatible.</a:t>
          </a:r>
          <a:endParaRPr lang="en-GB" sz="2000" kern="1200" dirty="0"/>
        </a:p>
      </dsp:txBody>
      <dsp:txXfrm>
        <a:off x="0" y="400965"/>
        <a:ext cx="8496175" cy="2331000"/>
      </dsp:txXfrm>
    </dsp:sp>
    <dsp:sp modelId="{3A329BF1-44B6-4315-8752-51012091FEBA}">
      <dsp:nvSpPr>
        <dsp:cNvPr id="0" name=""/>
        <dsp:cNvSpPr/>
      </dsp:nvSpPr>
      <dsp:spPr>
        <a:xfrm>
          <a:off x="424808" y="105765"/>
          <a:ext cx="5947322"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5" tIns="0" rIns="224795" bIns="0" numCol="1" spcCol="1270" anchor="ctr" anchorCtr="0">
          <a:noAutofit/>
        </a:bodyPr>
        <a:lstStyle/>
        <a:p>
          <a:pPr lvl="0" algn="l" defTabSz="889000">
            <a:lnSpc>
              <a:spcPct val="90000"/>
            </a:lnSpc>
            <a:spcBef>
              <a:spcPct val="0"/>
            </a:spcBef>
            <a:spcAft>
              <a:spcPct val="35000"/>
            </a:spcAft>
          </a:pPr>
          <a:r>
            <a:rPr lang="en-GB" sz="2000" b="1" kern="1200" dirty="0" smtClean="0"/>
            <a:t>Minor or Decimal</a:t>
          </a:r>
          <a:r>
            <a:rPr lang="en-GB" sz="2000" kern="1200" dirty="0" smtClean="0"/>
            <a:t> Upgrades (eg. 2.01 to 2.02)</a:t>
          </a:r>
          <a:endParaRPr lang="en-GB" sz="2000" kern="1200" dirty="0"/>
        </a:p>
      </dsp:txBody>
      <dsp:txXfrm>
        <a:off x="424808" y="105765"/>
        <a:ext cx="5947322" cy="590400"/>
      </dsp:txXfrm>
    </dsp:sp>
    <dsp:sp modelId="{7AA17FE6-BE78-432F-91CC-B33F1C1756D5}">
      <dsp:nvSpPr>
        <dsp:cNvPr id="0" name=""/>
        <dsp:cNvSpPr/>
      </dsp:nvSpPr>
      <dsp:spPr>
        <a:xfrm>
          <a:off x="0" y="3135165"/>
          <a:ext cx="8496175" cy="2016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398" tIns="416560" rIns="659398"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substantial additions involving new areas of data</a:t>
          </a:r>
          <a:endParaRPr lang="en-GB" sz="2000" kern="1200" dirty="0"/>
        </a:p>
        <a:p>
          <a:pPr marL="228600" lvl="1" indent="-228600" algn="l" defTabSz="889000">
            <a:lnSpc>
              <a:spcPct val="90000"/>
            </a:lnSpc>
            <a:spcBef>
              <a:spcPct val="0"/>
            </a:spcBef>
            <a:spcAft>
              <a:spcPct val="15000"/>
            </a:spcAft>
            <a:buChar char="••"/>
          </a:pPr>
          <a:r>
            <a:rPr lang="en-GB" sz="2000" kern="1200" dirty="0" smtClean="0"/>
            <a:t>new mandatory fields</a:t>
          </a:r>
          <a:endParaRPr lang="en-GB" sz="2000" kern="1200" dirty="0"/>
        </a:p>
        <a:p>
          <a:pPr marL="228600" lvl="1" indent="-228600" algn="l" defTabSz="889000">
            <a:lnSpc>
              <a:spcPct val="90000"/>
            </a:lnSpc>
            <a:spcBef>
              <a:spcPct val="0"/>
            </a:spcBef>
            <a:spcAft>
              <a:spcPct val="15000"/>
            </a:spcAft>
            <a:buChar char="••"/>
          </a:pPr>
          <a:r>
            <a:rPr lang="en-GB" sz="2000" kern="1200" dirty="0" smtClean="0"/>
            <a:t>changes that are not backwardly compatible</a:t>
          </a:r>
          <a:endParaRPr lang="en-GB" sz="2000" kern="1200" dirty="0"/>
        </a:p>
        <a:p>
          <a:pPr marL="228600" lvl="1" indent="-228600" algn="l" defTabSz="889000">
            <a:lnSpc>
              <a:spcPct val="90000"/>
            </a:lnSpc>
            <a:spcBef>
              <a:spcPct val="0"/>
            </a:spcBef>
            <a:spcAft>
              <a:spcPct val="15000"/>
            </a:spcAft>
            <a:buChar char="••"/>
          </a:pPr>
          <a:r>
            <a:rPr lang="en-GB" sz="2000" kern="1200" dirty="0" smtClean="0"/>
            <a:t>proposed minor upgrades that are disputed by one or more signatories.</a:t>
          </a:r>
          <a:endParaRPr lang="en-GB" sz="2000" kern="1200" dirty="0"/>
        </a:p>
      </dsp:txBody>
      <dsp:txXfrm>
        <a:off x="0" y="3135165"/>
        <a:ext cx="8496175" cy="2016000"/>
      </dsp:txXfrm>
    </dsp:sp>
    <dsp:sp modelId="{94A4B3E7-FC3B-423F-881A-06CB05F38272}">
      <dsp:nvSpPr>
        <dsp:cNvPr id="0" name=""/>
        <dsp:cNvSpPr/>
      </dsp:nvSpPr>
      <dsp:spPr>
        <a:xfrm>
          <a:off x="424808" y="2839965"/>
          <a:ext cx="5947322"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5" tIns="0" rIns="224795" bIns="0" numCol="1" spcCol="1270" anchor="ctr" anchorCtr="0">
          <a:noAutofit/>
        </a:bodyPr>
        <a:lstStyle/>
        <a:p>
          <a:pPr lvl="0" algn="l" defTabSz="889000">
            <a:lnSpc>
              <a:spcPct val="90000"/>
            </a:lnSpc>
            <a:spcBef>
              <a:spcPct val="0"/>
            </a:spcBef>
            <a:spcAft>
              <a:spcPct val="35000"/>
            </a:spcAft>
          </a:pPr>
          <a:r>
            <a:rPr lang="en-GB" sz="2000" b="1" kern="1200" dirty="0" smtClean="0"/>
            <a:t>Major or Integer</a:t>
          </a:r>
          <a:r>
            <a:rPr lang="en-GB" sz="2000" kern="1200" dirty="0" smtClean="0"/>
            <a:t> Upgrades (eg. 1.05 to 2.01) </a:t>
          </a:r>
          <a:endParaRPr lang="en-GB" sz="2000" kern="1200" dirty="0"/>
        </a:p>
      </dsp:txBody>
      <dsp:txXfrm>
        <a:off x="424808" y="2839965"/>
        <a:ext cx="5947322" cy="5904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996778-539B-4F74-8F22-911ADC79564B}">
      <dsp:nvSpPr>
        <dsp:cNvPr id="0" name=""/>
        <dsp:cNvSpPr/>
      </dsp:nvSpPr>
      <dsp:spPr>
        <a:xfrm>
          <a:off x="0" y="422377"/>
          <a:ext cx="8496175" cy="10851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398" tIns="541528" rIns="659398"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smtClean="0"/>
            <a:t>Timeliness, Emergency, Appeals, Clusters</a:t>
          </a:r>
          <a:endParaRPr lang="en-GB" sz="2600" kern="1200" dirty="0"/>
        </a:p>
      </dsp:txBody>
      <dsp:txXfrm>
        <a:off x="0" y="422377"/>
        <a:ext cx="8496175" cy="1085175"/>
      </dsp:txXfrm>
    </dsp:sp>
    <dsp:sp modelId="{D73AD68A-B0BC-4D24-AD86-466E0E197FA9}">
      <dsp:nvSpPr>
        <dsp:cNvPr id="0" name=""/>
        <dsp:cNvSpPr/>
      </dsp:nvSpPr>
      <dsp:spPr>
        <a:xfrm>
          <a:off x="424808" y="38617"/>
          <a:ext cx="5947322"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5" tIns="0" rIns="224795" bIns="0" numCol="1" spcCol="1270" anchor="ctr" anchorCtr="0">
          <a:noAutofit/>
        </a:bodyPr>
        <a:lstStyle/>
        <a:p>
          <a:pPr lvl="0" algn="l" defTabSz="1155700">
            <a:lnSpc>
              <a:spcPct val="90000"/>
            </a:lnSpc>
            <a:spcBef>
              <a:spcPct val="0"/>
            </a:spcBef>
            <a:spcAft>
              <a:spcPct val="35000"/>
            </a:spcAft>
          </a:pPr>
          <a:r>
            <a:rPr lang="en-GB" sz="2600" kern="1200" dirty="0" smtClean="0"/>
            <a:t>Humanitarian</a:t>
          </a:r>
          <a:endParaRPr lang="en-GB" sz="2600" kern="1200" dirty="0"/>
        </a:p>
      </dsp:txBody>
      <dsp:txXfrm>
        <a:off x="424808" y="38617"/>
        <a:ext cx="5947322" cy="767520"/>
      </dsp:txXfrm>
    </dsp:sp>
    <dsp:sp modelId="{AAA77225-0E92-4B5D-8807-2D3989CFBDAA}">
      <dsp:nvSpPr>
        <dsp:cNvPr id="0" name=""/>
        <dsp:cNvSpPr/>
      </dsp:nvSpPr>
      <dsp:spPr>
        <a:xfrm>
          <a:off x="0" y="2031712"/>
          <a:ext cx="8496175" cy="10851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398" tIns="541528" rIns="659398"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smtClean="0"/>
            <a:t>Coded indicators, Disaggregation</a:t>
          </a:r>
          <a:endParaRPr lang="en-GB" sz="2600" kern="1200" dirty="0"/>
        </a:p>
      </dsp:txBody>
      <dsp:txXfrm>
        <a:off x="0" y="2031712"/>
        <a:ext cx="8496175" cy="1085175"/>
      </dsp:txXfrm>
    </dsp:sp>
    <dsp:sp modelId="{2B45C2DB-0021-4AE3-8391-988ACCCBD49F}">
      <dsp:nvSpPr>
        <dsp:cNvPr id="0" name=""/>
        <dsp:cNvSpPr/>
      </dsp:nvSpPr>
      <dsp:spPr>
        <a:xfrm>
          <a:off x="424808" y="1647952"/>
          <a:ext cx="5947322"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5" tIns="0" rIns="224795" bIns="0" numCol="1" spcCol="1270" anchor="ctr" anchorCtr="0">
          <a:noAutofit/>
        </a:bodyPr>
        <a:lstStyle/>
        <a:p>
          <a:pPr lvl="0" algn="l" defTabSz="1155700">
            <a:lnSpc>
              <a:spcPct val="90000"/>
            </a:lnSpc>
            <a:spcBef>
              <a:spcPct val="0"/>
            </a:spcBef>
            <a:spcAft>
              <a:spcPct val="35000"/>
            </a:spcAft>
          </a:pPr>
          <a:r>
            <a:rPr lang="en-GB" sz="2600" kern="1200" dirty="0" smtClean="0"/>
            <a:t>Results</a:t>
          </a:r>
          <a:endParaRPr lang="en-GB" sz="2600" kern="1200" dirty="0"/>
        </a:p>
      </dsp:txBody>
      <dsp:txXfrm>
        <a:off x="424808" y="1647952"/>
        <a:ext cx="5947322" cy="767520"/>
      </dsp:txXfrm>
    </dsp:sp>
    <dsp:sp modelId="{BA95DE73-7842-4004-B239-84AB73E6A58B}">
      <dsp:nvSpPr>
        <dsp:cNvPr id="0" name=""/>
        <dsp:cNvSpPr/>
      </dsp:nvSpPr>
      <dsp:spPr>
        <a:xfrm>
          <a:off x="0" y="3641047"/>
          <a:ext cx="8496175" cy="14332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398" tIns="541528" rIns="659398"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smtClean="0"/>
            <a:t>SDGs,  Budget status, Total  expenditure, Code list management </a:t>
          </a:r>
          <a:endParaRPr lang="en-GB" sz="2600" kern="1200" dirty="0"/>
        </a:p>
      </dsp:txBody>
      <dsp:txXfrm>
        <a:off x="0" y="3641047"/>
        <a:ext cx="8496175" cy="1433250"/>
      </dsp:txXfrm>
    </dsp:sp>
    <dsp:sp modelId="{299B2690-7ED8-4FCE-AA1E-2361AA6A4743}">
      <dsp:nvSpPr>
        <dsp:cNvPr id="0" name=""/>
        <dsp:cNvSpPr/>
      </dsp:nvSpPr>
      <dsp:spPr>
        <a:xfrm>
          <a:off x="424808" y="3257287"/>
          <a:ext cx="5947322"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5" tIns="0" rIns="224795" bIns="0" numCol="1" spcCol="1270" anchor="ctr" anchorCtr="0">
          <a:noAutofit/>
        </a:bodyPr>
        <a:lstStyle/>
        <a:p>
          <a:pPr lvl="0" algn="l" defTabSz="1155700">
            <a:lnSpc>
              <a:spcPct val="90000"/>
            </a:lnSpc>
            <a:spcBef>
              <a:spcPct val="0"/>
            </a:spcBef>
            <a:spcAft>
              <a:spcPct val="35000"/>
            </a:spcAft>
          </a:pPr>
          <a:r>
            <a:rPr lang="en-GB" sz="2600" kern="1200" dirty="0" smtClean="0"/>
            <a:t>Other</a:t>
          </a:r>
          <a:endParaRPr lang="en-GB" sz="2600" kern="1200" dirty="0"/>
        </a:p>
      </dsp:txBody>
      <dsp:txXfrm>
        <a:off x="424808" y="3257287"/>
        <a:ext cx="5947322" cy="7675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83A30A-0D8B-4F4F-92D3-02D5714643EC}">
      <dsp:nvSpPr>
        <dsp:cNvPr id="0" name=""/>
        <dsp:cNvSpPr/>
      </dsp:nvSpPr>
      <dsp:spPr>
        <a:xfrm>
          <a:off x="444725" y="1530"/>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a:t>
          </a:r>
          <a:br>
            <a:rPr lang="en-GB" sz="1500" b="1" kern="1200" dirty="0" smtClean="0"/>
          </a:br>
          <a:r>
            <a:rPr lang="en-GB" sz="1500" b="1" kern="1200" dirty="0" smtClean="0"/>
            <a:t/>
          </a:r>
          <a:br>
            <a:rPr lang="en-GB" sz="1500" b="1" kern="1200" dirty="0" smtClean="0"/>
          </a:br>
          <a:r>
            <a:rPr lang="en-GB" sz="1500" b="1" kern="1200" dirty="0" smtClean="0"/>
            <a:t>Suggestions always open</a:t>
          </a:r>
          <a:br>
            <a:rPr lang="en-GB" sz="1500" b="1" kern="1200" dirty="0" smtClean="0"/>
          </a:br>
          <a:endParaRPr lang="en-GB" sz="1500" b="1" kern="1200" dirty="0"/>
        </a:p>
      </dsp:txBody>
      <dsp:txXfrm>
        <a:off x="444725" y="1530"/>
        <a:ext cx="2020718" cy="1212431"/>
      </dsp:txXfrm>
    </dsp:sp>
    <dsp:sp modelId="{BEE238C9-A570-4BB9-86F4-3AF7E936B24B}">
      <dsp:nvSpPr>
        <dsp:cNvPr id="0" name=""/>
        <dsp:cNvSpPr/>
      </dsp:nvSpPr>
      <dsp:spPr>
        <a:xfrm>
          <a:off x="2643267" y="357177"/>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643267" y="357177"/>
        <a:ext cx="428392" cy="501138"/>
      </dsp:txXfrm>
    </dsp:sp>
    <dsp:sp modelId="{62E119F9-2875-48D4-AEB0-77095813E417}">
      <dsp:nvSpPr>
        <dsp:cNvPr id="0" name=""/>
        <dsp:cNvSpPr/>
      </dsp:nvSpPr>
      <dsp:spPr>
        <a:xfrm>
          <a:off x="3273732" y="1530"/>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26 Aug</a:t>
          </a:r>
          <a:br>
            <a:rPr lang="en-GB" sz="1500" b="1" kern="1200" dirty="0" smtClean="0"/>
          </a:br>
          <a:r>
            <a:rPr lang="en-GB" sz="1500" b="1" kern="1200" dirty="0" smtClean="0"/>
            <a:t/>
          </a:r>
          <a:br>
            <a:rPr lang="en-GB" sz="1500" b="1" kern="1200" dirty="0" smtClean="0"/>
          </a:br>
          <a:r>
            <a:rPr lang="en-GB" sz="1500" b="1" kern="1200" dirty="0" smtClean="0"/>
            <a:t>Deadline for suggestions announced</a:t>
          </a:r>
          <a:endParaRPr lang="en-GB" sz="1500" b="1" kern="1200" dirty="0"/>
        </a:p>
      </dsp:txBody>
      <dsp:txXfrm>
        <a:off x="3273732" y="1530"/>
        <a:ext cx="2020718" cy="1212431"/>
      </dsp:txXfrm>
    </dsp:sp>
    <dsp:sp modelId="{FD10F718-D956-40B5-987F-BAFC9DE17555}">
      <dsp:nvSpPr>
        <dsp:cNvPr id="0" name=""/>
        <dsp:cNvSpPr/>
      </dsp:nvSpPr>
      <dsp:spPr>
        <a:xfrm>
          <a:off x="5472274" y="357177"/>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5472274" y="357177"/>
        <a:ext cx="428392" cy="501138"/>
      </dsp:txXfrm>
    </dsp:sp>
    <dsp:sp modelId="{AD8D6073-6B16-4941-B3CA-536DED2C47ED}">
      <dsp:nvSpPr>
        <dsp:cNvPr id="0" name=""/>
        <dsp:cNvSpPr/>
      </dsp:nvSpPr>
      <dsp:spPr>
        <a:xfrm>
          <a:off x="6102738" y="1530"/>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14 Sep</a:t>
          </a:r>
          <a:br>
            <a:rPr lang="en-GB" sz="1500" b="1" kern="1200" dirty="0" smtClean="0"/>
          </a:br>
          <a:r>
            <a:rPr lang="en-GB" sz="1500" b="1" kern="1200" dirty="0" smtClean="0"/>
            <a:t/>
          </a:r>
          <a:br>
            <a:rPr lang="en-GB" sz="1500" b="1" kern="1200" dirty="0" smtClean="0"/>
          </a:br>
          <a:r>
            <a:rPr lang="en-GB" sz="1500" b="1" kern="1200" dirty="0" smtClean="0"/>
            <a:t>Suggestions closed</a:t>
          </a:r>
          <a:br>
            <a:rPr lang="en-GB" sz="1500" b="1" kern="1200" dirty="0" smtClean="0"/>
          </a:br>
          <a:r>
            <a:rPr lang="en-GB" sz="1500" b="1" kern="1200" dirty="0" smtClean="0"/>
            <a:t/>
          </a:r>
          <a:br>
            <a:rPr lang="en-GB" sz="1500" b="1" kern="1200" dirty="0" smtClean="0"/>
          </a:br>
          <a:endParaRPr lang="en-GB" sz="1500" b="1" kern="1200" dirty="0"/>
        </a:p>
      </dsp:txBody>
      <dsp:txXfrm>
        <a:off x="6102738" y="1530"/>
        <a:ext cx="2020718" cy="1212431"/>
      </dsp:txXfrm>
    </dsp:sp>
    <dsp:sp modelId="{8643AF21-6065-49C4-AD29-393541E38C90}">
      <dsp:nvSpPr>
        <dsp:cNvPr id="0" name=""/>
        <dsp:cNvSpPr/>
      </dsp:nvSpPr>
      <dsp:spPr>
        <a:xfrm rot="5400000">
          <a:off x="6898901" y="1355412"/>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5400000">
        <a:off x="6898901" y="1355412"/>
        <a:ext cx="428392" cy="501138"/>
      </dsp:txXfrm>
    </dsp:sp>
    <dsp:sp modelId="{B28979D9-4FF3-4C1E-86BF-43FA288FF567}">
      <dsp:nvSpPr>
        <dsp:cNvPr id="0" name=""/>
        <dsp:cNvSpPr/>
      </dsp:nvSpPr>
      <dsp:spPr>
        <a:xfrm>
          <a:off x="6102738" y="2022249"/>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21 Sep</a:t>
          </a:r>
          <a:br>
            <a:rPr lang="en-GB" sz="1500" b="1" kern="1200" dirty="0" smtClean="0"/>
          </a:br>
          <a:r>
            <a:rPr lang="en-GB" sz="1500" b="1" kern="1200" dirty="0" smtClean="0"/>
            <a:t/>
          </a:r>
          <a:br>
            <a:rPr lang="en-GB" sz="1500" b="1" kern="1200" dirty="0" smtClean="0"/>
          </a:br>
          <a:r>
            <a:rPr lang="en-GB" sz="1500" b="1" kern="1200" dirty="0" smtClean="0"/>
            <a:t>IATI Tech Team Proposal</a:t>
          </a:r>
          <a:br>
            <a:rPr lang="en-GB" sz="1500" b="1" kern="1200" dirty="0" smtClean="0"/>
          </a:br>
          <a:endParaRPr lang="en-GB" sz="1500" b="1" kern="1200" dirty="0"/>
        </a:p>
      </dsp:txBody>
      <dsp:txXfrm>
        <a:off x="6102738" y="2022249"/>
        <a:ext cx="2020718" cy="1212431"/>
      </dsp:txXfrm>
    </dsp:sp>
    <dsp:sp modelId="{644DDA52-82AE-4F23-AF05-1EC867CE1421}">
      <dsp:nvSpPr>
        <dsp:cNvPr id="0" name=""/>
        <dsp:cNvSpPr/>
      </dsp:nvSpPr>
      <dsp:spPr>
        <a:xfrm rot="10800000">
          <a:off x="5496522" y="2377896"/>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5496522" y="2377896"/>
        <a:ext cx="428392" cy="501138"/>
      </dsp:txXfrm>
    </dsp:sp>
    <dsp:sp modelId="{1F2C4A2F-7718-426E-8FF1-ACF64AC32D57}">
      <dsp:nvSpPr>
        <dsp:cNvPr id="0" name=""/>
        <dsp:cNvSpPr/>
      </dsp:nvSpPr>
      <dsp:spPr>
        <a:xfrm>
          <a:off x="3273732" y="2022249"/>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7 Oct</a:t>
          </a:r>
          <a:br>
            <a:rPr lang="en-GB" sz="1500" b="1" kern="1200" dirty="0" smtClean="0"/>
          </a:br>
          <a:r>
            <a:rPr lang="en-GB" sz="1500" b="1" kern="1200" dirty="0" smtClean="0"/>
            <a:t/>
          </a:r>
          <a:br>
            <a:rPr lang="en-GB" sz="1500" b="1" kern="1200" dirty="0" smtClean="0"/>
          </a:br>
          <a:r>
            <a:rPr lang="en-GB" sz="1500" b="1" kern="1200" dirty="0" smtClean="0"/>
            <a:t>Consultation ends</a:t>
          </a:r>
          <a:br>
            <a:rPr lang="en-GB" sz="1500" b="1" kern="1200" dirty="0" smtClean="0"/>
          </a:br>
          <a:r>
            <a:rPr lang="en-GB" sz="1500" b="1" kern="1200" dirty="0" smtClean="0"/>
            <a:t/>
          </a:r>
          <a:br>
            <a:rPr lang="en-GB" sz="1500" b="1" kern="1200" dirty="0" smtClean="0"/>
          </a:br>
          <a:endParaRPr lang="en-GB" sz="1500" b="1" kern="1200" dirty="0"/>
        </a:p>
      </dsp:txBody>
      <dsp:txXfrm>
        <a:off x="3273732" y="2022249"/>
        <a:ext cx="2020718" cy="1212431"/>
      </dsp:txXfrm>
    </dsp:sp>
    <dsp:sp modelId="{F8E5E241-4D64-4BFE-9725-6120A5484404}">
      <dsp:nvSpPr>
        <dsp:cNvPr id="0" name=""/>
        <dsp:cNvSpPr/>
      </dsp:nvSpPr>
      <dsp:spPr>
        <a:xfrm rot="10800000">
          <a:off x="2667516" y="2377896"/>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667516" y="2377896"/>
        <a:ext cx="428392" cy="501138"/>
      </dsp:txXfrm>
    </dsp:sp>
    <dsp:sp modelId="{48C80CAF-5AAE-4964-8368-2131BBB47AB5}">
      <dsp:nvSpPr>
        <dsp:cNvPr id="0" name=""/>
        <dsp:cNvSpPr/>
      </dsp:nvSpPr>
      <dsp:spPr>
        <a:xfrm>
          <a:off x="444725" y="2022249"/>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19 Oct</a:t>
          </a:r>
          <a:br>
            <a:rPr lang="en-GB" sz="1500" b="1" kern="1200" dirty="0" smtClean="0"/>
          </a:br>
          <a:r>
            <a:rPr lang="en-GB" sz="1500" b="1" kern="1200" dirty="0" smtClean="0"/>
            <a:t/>
          </a:r>
          <a:br>
            <a:rPr lang="en-GB" sz="1500" b="1" kern="1200" dirty="0" smtClean="0"/>
          </a:br>
          <a:r>
            <a:rPr lang="en-GB" sz="1500" b="1" kern="1200" dirty="0" smtClean="0"/>
            <a:t>Proposal Refined and development version created</a:t>
          </a:r>
          <a:endParaRPr lang="en-GB" sz="1500" b="1" kern="1200" dirty="0"/>
        </a:p>
      </dsp:txBody>
      <dsp:txXfrm>
        <a:off x="444725" y="2022249"/>
        <a:ext cx="2020718" cy="1212431"/>
      </dsp:txXfrm>
    </dsp:sp>
    <dsp:sp modelId="{EA6ACDF6-606F-4317-85AE-4CADA1874FFD}">
      <dsp:nvSpPr>
        <dsp:cNvPr id="0" name=""/>
        <dsp:cNvSpPr/>
      </dsp:nvSpPr>
      <dsp:spPr>
        <a:xfrm rot="5400000">
          <a:off x="1240888" y="3376131"/>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5400000">
        <a:off x="1240888" y="3376131"/>
        <a:ext cx="428392" cy="501138"/>
      </dsp:txXfrm>
    </dsp:sp>
    <dsp:sp modelId="{400C722D-B587-4986-87F4-3A845025E49A}">
      <dsp:nvSpPr>
        <dsp:cNvPr id="0" name=""/>
        <dsp:cNvSpPr/>
      </dsp:nvSpPr>
      <dsp:spPr>
        <a:xfrm>
          <a:off x="444725" y="4042968"/>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23 Nov</a:t>
          </a:r>
          <a:br>
            <a:rPr lang="en-GB" sz="1500" b="1" kern="1200" dirty="0" smtClean="0"/>
          </a:br>
          <a:r>
            <a:rPr lang="en-GB" sz="1500" b="1" kern="1200" dirty="0" smtClean="0"/>
            <a:t/>
          </a:r>
          <a:br>
            <a:rPr lang="en-GB" sz="1500" b="1" kern="1200" dirty="0" smtClean="0"/>
          </a:br>
          <a:r>
            <a:rPr lang="en-GB" sz="1500" b="1" kern="1200" dirty="0" smtClean="0"/>
            <a:t>Community Inspection closes</a:t>
          </a:r>
          <a:br>
            <a:rPr lang="en-GB" sz="1500" b="1" kern="1200" dirty="0" smtClean="0"/>
          </a:br>
          <a:endParaRPr lang="en-GB" sz="1500" b="1" kern="1200" dirty="0"/>
        </a:p>
      </dsp:txBody>
      <dsp:txXfrm>
        <a:off x="444725" y="4042968"/>
        <a:ext cx="2020718" cy="1212431"/>
      </dsp:txXfrm>
    </dsp:sp>
    <dsp:sp modelId="{D7754D0A-18B1-4153-91DE-FAA2E98445CF}">
      <dsp:nvSpPr>
        <dsp:cNvPr id="0" name=""/>
        <dsp:cNvSpPr/>
      </dsp:nvSpPr>
      <dsp:spPr>
        <a:xfrm>
          <a:off x="2643267" y="4398615"/>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643267" y="4398615"/>
        <a:ext cx="428392" cy="501138"/>
      </dsp:txXfrm>
    </dsp:sp>
    <dsp:sp modelId="{2B34760E-AE3E-4931-AC2E-076B649EDB93}">
      <dsp:nvSpPr>
        <dsp:cNvPr id="0" name=""/>
        <dsp:cNvSpPr/>
      </dsp:nvSpPr>
      <dsp:spPr>
        <a:xfrm>
          <a:off x="3273732" y="4042968"/>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30 Nov</a:t>
          </a:r>
          <a:br>
            <a:rPr lang="en-GB" sz="1500" b="1" kern="1200" dirty="0" smtClean="0"/>
          </a:br>
          <a:r>
            <a:rPr lang="en-GB" sz="1500" b="1" kern="1200" dirty="0" smtClean="0"/>
            <a:t/>
          </a:r>
          <a:br>
            <a:rPr lang="en-GB" sz="1500" b="1" kern="1200" dirty="0" smtClean="0"/>
          </a:br>
          <a:r>
            <a:rPr lang="en-GB" sz="1500" b="1" kern="1200" dirty="0" smtClean="0"/>
            <a:t>Final version locked down</a:t>
          </a:r>
          <a:br>
            <a:rPr lang="en-GB" sz="1500" b="1" kern="1200" dirty="0" smtClean="0"/>
          </a:br>
          <a:endParaRPr lang="en-GB" sz="1500" b="1" kern="1200" dirty="0"/>
        </a:p>
      </dsp:txBody>
      <dsp:txXfrm>
        <a:off x="3273732" y="4042968"/>
        <a:ext cx="2020718" cy="1212431"/>
      </dsp:txXfrm>
    </dsp:sp>
    <dsp:sp modelId="{CC70386D-8E07-452F-B522-98A8D11C39BB}">
      <dsp:nvSpPr>
        <dsp:cNvPr id="0" name=""/>
        <dsp:cNvSpPr/>
      </dsp:nvSpPr>
      <dsp:spPr>
        <a:xfrm>
          <a:off x="5472274" y="4398615"/>
          <a:ext cx="428392" cy="5011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5472274" y="4398615"/>
        <a:ext cx="428392" cy="501138"/>
      </dsp:txXfrm>
    </dsp:sp>
    <dsp:sp modelId="{D6589E74-9025-4B08-B966-9EA3B0AF3D97}">
      <dsp:nvSpPr>
        <dsp:cNvPr id="0" name=""/>
        <dsp:cNvSpPr/>
      </dsp:nvSpPr>
      <dsp:spPr>
        <a:xfrm>
          <a:off x="6102738" y="4042968"/>
          <a:ext cx="2020718" cy="12124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t>7 Dec</a:t>
          </a:r>
          <a:br>
            <a:rPr lang="en-GB" sz="1500" b="1" kern="1200" dirty="0" smtClean="0"/>
          </a:br>
          <a:r>
            <a:rPr lang="en-GB" sz="1500" b="1" kern="1200" dirty="0" smtClean="0"/>
            <a:t/>
          </a:r>
          <a:br>
            <a:rPr lang="en-GB" sz="1500" b="1" kern="1200" dirty="0" smtClean="0"/>
          </a:br>
          <a:r>
            <a:rPr lang="en-GB" sz="1500" b="1" kern="1200" dirty="0" smtClean="0"/>
            <a:t>Live</a:t>
          </a:r>
          <a:br>
            <a:rPr lang="en-GB" sz="1500" b="1" kern="1200" dirty="0" smtClean="0"/>
          </a:br>
          <a:r>
            <a:rPr lang="en-GB" sz="1500" b="1" kern="1200" dirty="0" smtClean="0"/>
            <a:t/>
          </a:r>
          <a:br>
            <a:rPr lang="en-GB" sz="1500" b="1" kern="1200" dirty="0" smtClean="0"/>
          </a:br>
          <a:endParaRPr lang="en-GB" sz="1500" b="1" kern="1200" dirty="0"/>
        </a:p>
      </dsp:txBody>
      <dsp:txXfrm>
        <a:off x="6102738" y="4042968"/>
        <a:ext cx="2020718" cy="121243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B94300-30A2-431B-9261-A7963CAEA91B}">
      <dsp:nvSpPr>
        <dsp:cNvPr id="0" name=""/>
        <dsp:cNvSpPr/>
      </dsp:nvSpPr>
      <dsp:spPr>
        <a:xfrm>
          <a:off x="0" y="0"/>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smtClean="0"/>
            <a:t>Forum</a:t>
          </a:r>
          <a:endParaRPr lang="en-GB" sz="3900" kern="1200" dirty="0"/>
        </a:p>
      </dsp:txBody>
      <dsp:txXfrm>
        <a:off x="0" y="0"/>
        <a:ext cx="5553159" cy="1413033"/>
      </dsp:txXfrm>
    </dsp:sp>
    <dsp:sp modelId="{785BBF84-7E44-488D-9198-4C6655065BE1}">
      <dsp:nvSpPr>
        <dsp:cNvPr id="0" name=""/>
        <dsp:cNvSpPr/>
      </dsp:nvSpPr>
      <dsp:spPr>
        <a:xfrm>
          <a:off x="617219" y="1648539"/>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smtClean="0"/>
            <a:t>Community calls</a:t>
          </a:r>
          <a:endParaRPr lang="en-GB" sz="3900" kern="1200" dirty="0"/>
        </a:p>
      </dsp:txBody>
      <dsp:txXfrm>
        <a:off x="617219" y="1648539"/>
        <a:ext cx="5459468" cy="1413033"/>
      </dsp:txXfrm>
    </dsp:sp>
    <dsp:sp modelId="{E63AC921-9BDF-42B8-B752-D0DA4E9DC839}">
      <dsp:nvSpPr>
        <dsp:cNvPr id="0" name=""/>
        <dsp:cNvSpPr/>
      </dsp:nvSpPr>
      <dsp:spPr>
        <a:xfrm>
          <a:off x="1234439" y="3297078"/>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smtClean="0"/>
            <a:t>Private emails and conversations</a:t>
          </a:r>
          <a:endParaRPr lang="en-GB" sz="3900" kern="1200" dirty="0"/>
        </a:p>
      </dsp:txBody>
      <dsp:txXfrm>
        <a:off x="1234439" y="3297078"/>
        <a:ext cx="5459468" cy="1413033"/>
      </dsp:txXfrm>
    </dsp:sp>
    <dsp:sp modelId="{8AA01554-9CF7-4710-9AEA-FCE120000629}">
      <dsp:nvSpPr>
        <dsp:cNvPr id="0" name=""/>
        <dsp:cNvSpPr/>
      </dsp:nvSpPr>
      <dsp:spPr>
        <a:xfrm>
          <a:off x="6076688" y="1071550"/>
          <a:ext cx="918471" cy="918471"/>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076688" y="1071550"/>
        <a:ext cx="918471" cy="918471"/>
      </dsp:txXfrm>
    </dsp:sp>
    <dsp:sp modelId="{4A6218CC-6682-4627-A888-131132795C74}">
      <dsp:nvSpPr>
        <dsp:cNvPr id="0" name=""/>
        <dsp:cNvSpPr/>
      </dsp:nvSpPr>
      <dsp:spPr>
        <a:xfrm>
          <a:off x="6693908" y="2710669"/>
          <a:ext cx="918471" cy="918471"/>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693908" y="2710669"/>
        <a:ext cx="918471" cy="91847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97196D-4E22-4348-9055-F73105043281}">
      <dsp:nvSpPr>
        <dsp:cNvPr id="0" name=""/>
        <dsp:cNvSpPr/>
      </dsp:nvSpPr>
      <dsp:spPr>
        <a:xfrm>
          <a:off x="0" y="0"/>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t>UN OCHA Financial Tracking Service names IATI as preferred reporting channel</a:t>
          </a:r>
          <a:endParaRPr lang="en-GB" sz="2800" kern="1200" dirty="0"/>
        </a:p>
      </dsp:txBody>
      <dsp:txXfrm>
        <a:off x="0" y="0"/>
        <a:ext cx="5553159" cy="1413033"/>
      </dsp:txXfrm>
    </dsp:sp>
    <dsp:sp modelId="{A7F80E70-C56B-4399-84B9-000EC76901D8}">
      <dsp:nvSpPr>
        <dsp:cNvPr id="0" name=""/>
        <dsp:cNvSpPr/>
      </dsp:nvSpPr>
      <dsp:spPr>
        <a:xfrm>
          <a:off x="617219" y="1648539"/>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t>World Humanitarian Summit 2016 focuses on better data</a:t>
          </a:r>
          <a:endParaRPr lang="en-GB" sz="2800" kern="1200" dirty="0"/>
        </a:p>
      </dsp:txBody>
      <dsp:txXfrm>
        <a:off x="617219" y="1648539"/>
        <a:ext cx="5459468" cy="1413033"/>
      </dsp:txXfrm>
    </dsp:sp>
    <dsp:sp modelId="{27536075-5884-440D-ACBC-A32A66600687}">
      <dsp:nvSpPr>
        <dsp:cNvPr id="0" name=""/>
        <dsp:cNvSpPr/>
      </dsp:nvSpPr>
      <dsp:spPr>
        <a:xfrm>
          <a:off x="1234439" y="3297078"/>
          <a:ext cx="6995160" cy="14130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t>Planned </a:t>
          </a:r>
          <a:r>
            <a:rPr lang="en-GB" sz="2800" b="1" i="1" kern="1200" dirty="0" smtClean="0"/>
            <a:t>extension </a:t>
          </a:r>
          <a:r>
            <a:rPr lang="en-GB" sz="2800" b="0" i="0" kern="1200" dirty="0" smtClean="0"/>
            <a:t>to IATI included in standard proper</a:t>
          </a:r>
          <a:endParaRPr lang="en-GB" sz="2800" b="1" i="1" kern="1200" dirty="0"/>
        </a:p>
      </dsp:txBody>
      <dsp:txXfrm>
        <a:off x="1234439" y="3297078"/>
        <a:ext cx="5459468" cy="1413033"/>
      </dsp:txXfrm>
    </dsp:sp>
    <dsp:sp modelId="{36905900-DD20-43DA-8E30-661A4EFE7CDB}">
      <dsp:nvSpPr>
        <dsp:cNvPr id="0" name=""/>
        <dsp:cNvSpPr/>
      </dsp:nvSpPr>
      <dsp:spPr>
        <a:xfrm>
          <a:off x="6076688" y="1071550"/>
          <a:ext cx="918471" cy="918471"/>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076688" y="1071550"/>
        <a:ext cx="918471" cy="918471"/>
      </dsp:txXfrm>
    </dsp:sp>
    <dsp:sp modelId="{08422C5A-28E2-49D2-BBD1-02B06B3D4E2C}">
      <dsp:nvSpPr>
        <dsp:cNvPr id="0" name=""/>
        <dsp:cNvSpPr/>
      </dsp:nvSpPr>
      <dsp:spPr>
        <a:xfrm>
          <a:off x="6693908" y="2710669"/>
          <a:ext cx="918471" cy="918471"/>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693908" y="2710669"/>
        <a:ext cx="918471" cy="91847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49E4BA-E809-4996-845C-7346B39417C2}">
      <dsp:nvSpPr>
        <dsp:cNvPr id="0" name=""/>
        <dsp:cNvSpPr/>
      </dsp:nvSpPr>
      <dsp:spPr>
        <a:xfrm>
          <a:off x="0" y="306363"/>
          <a:ext cx="8229600" cy="1020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Activity and transaction level</a:t>
          </a:r>
        </a:p>
        <a:p>
          <a:pPr marL="171450" lvl="1" indent="-171450" algn="l" defTabSz="800100">
            <a:lnSpc>
              <a:spcPct val="90000"/>
            </a:lnSpc>
            <a:spcBef>
              <a:spcPct val="0"/>
            </a:spcBef>
            <a:spcAft>
              <a:spcPct val="15000"/>
            </a:spcAft>
            <a:buChar char="••"/>
          </a:pPr>
          <a:r>
            <a:rPr lang="en-GB" sz="1800" kern="1200" dirty="0" smtClean="0"/>
            <a:t>Policy markers use existing element</a:t>
          </a:r>
        </a:p>
      </dsp:txBody>
      <dsp:txXfrm>
        <a:off x="0" y="306363"/>
        <a:ext cx="8229600" cy="1020600"/>
      </dsp:txXfrm>
    </dsp:sp>
    <dsp:sp modelId="{C586E3FF-6656-40D3-B420-881B303E810B}">
      <dsp:nvSpPr>
        <dsp:cNvPr id="0" name=""/>
        <dsp:cNvSpPr/>
      </dsp:nvSpPr>
      <dsp:spPr>
        <a:xfrm>
          <a:off x="411480" y="40683"/>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kern="1200" dirty="0" smtClean="0"/>
            <a:t>Flags</a:t>
          </a:r>
        </a:p>
      </dsp:txBody>
      <dsp:txXfrm>
        <a:off x="411480" y="40683"/>
        <a:ext cx="5760720" cy="531360"/>
      </dsp:txXfrm>
    </dsp:sp>
    <dsp:sp modelId="{CF8A7D9B-0A93-4A84-8A97-4E3F1C4FCC14}">
      <dsp:nvSpPr>
        <dsp:cNvPr id="0" name=""/>
        <dsp:cNvSpPr/>
      </dsp:nvSpPr>
      <dsp:spPr>
        <a:xfrm>
          <a:off x="0" y="1689843"/>
          <a:ext cx="8229600" cy="7512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Emergencies and Appeals</a:t>
          </a:r>
          <a:endParaRPr lang="en-GB" sz="1800" kern="1200" dirty="0"/>
        </a:p>
      </dsp:txBody>
      <dsp:txXfrm>
        <a:off x="0" y="1689843"/>
        <a:ext cx="8229600" cy="751275"/>
      </dsp:txXfrm>
    </dsp:sp>
    <dsp:sp modelId="{6D989582-77B2-42DA-B453-371C8A2B96ED}">
      <dsp:nvSpPr>
        <dsp:cNvPr id="0" name=""/>
        <dsp:cNvSpPr/>
      </dsp:nvSpPr>
      <dsp:spPr>
        <a:xfrm>
          <a:off x="411480" y="1424163"/>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kern="1200" dirty="0" smtClean="0"/>
            <a:t>Humanitarian Scope</a:t>
          </a:r>
          <a:endParaRPr lang="en-GB" sz="1800" kern="1200" dirty="0"/>
        </a:p>
      </dsp:txBody>
      <dsp:txXfrm>
        <a:off x="411480" y="1424163"/>
        <a:ext cx="5760720" cy="531360"/>
      </dsp:txXfrm>
    </dsp:sp>
    <dsp:sp modelId="{74065BB7-A3A8-496A-BA3D-8BA31B76531D}">
      <dsp:nvSpPr>
        <dsp:cNvPr id="0" name=""/>
        <dsp:cNvSpPr/>
      </dsp:nvSpPr>
      <dsp:spPr>
        <a:xfrm>
          <a:off x="0" y="2803998"/>
          <a:ext cx="8229600" cy="7512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Included as Sector vocabulary</a:t>
          </a:r>
          <a:endParaRPr lang="en-GB" sz="1800" kern="1200" dirty="0"/>
        </a:p>
      </dsp:txBody>
      <dsp:txXfrm>
        <a:off x="0" y="2803998"/>
        <a:ext cx="8229600" cy="751275"/>
      </dsp:txXfrm>
    </dsp:sp>
    <dsp:sp modelId="{291D7234-7E54-41D0-BDBA-C4B5986FAE88}">
      <dsp:nvSpPr>
        <dsp:cNvPr id="0" name=""/>
        <dsp:cNvSpPr/>
      </dsp:nvSpPr>
      <dsp:spPr>
        <a:xfrm>
          <a:off x="411480" y="2538318"/>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kern="1200" dirty="0" smtClean="0"/>
            <a:t>Clusters</a:t>
          </a:r>
          <a:endParaRPr lang="en-GB" sz="1800" kern="1200" dirty="0"/>
        </a:p>
      </dsp:txBody>
      <dsp:txXfrm>
        <a:off x="411480" y="2538318"/>
        <a:ext cx="5760720" cy="531360"/>
      </dsp:txXfrm>
    </dsp:sp>
    <dsp:sp modelId="{D52238A4-2953-4E45-9CE8-463BE562B1AA}">
      <dsp:nvSpPr>
        <dsp:cNvPr id="0" name=""/>
        <dsp:cNvSpPr/>
      </dsp:nvSpPr>
      <dsp:spPr>
        <a:xfrm>
          <a:off x="0" y="3918153"/>
          <a:ext cx="8229600" cy="7512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Pledges NOT included</a:t>
          </a:r>
          <a:endParaRPr lang="en-GB" sz="1800" kern="1200" dirty="0"/>
        </a:p>
      </dsp:txBody>
      <dsp:txXfrm>
        <a:off x="0" y="3918153"/>
        <a:ext cx="8229600" cy="751275"/>
      </dsp:txXfrm>
    </dsp:sp>
    <dsp:sp modelId="{C90420E0-E898-4794-8F99-107E9E36DF3E}">
      <dsp:nvSpPr>
        <dsp:cNvPr id="0" name=""/>
        <dsp:cNvSpPr/>
      </dsp:nvSpPr>
      <dsp:spPr>
        <a:xfrm>
          <a:off x="411480" y="3652473"/>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kern="1200" dirty="0" smtClean="0"/>
            <a:t>Commitments </a:t>
          </a:r>
          <a:endParaRPr lang="en-GB" sz="1800" kern="1200" dirty="0"/>
        </a:p>
      </dsp:txBody>
      <dsp:txXfrm>
        <a:off x="411480" y="3652473"/>
        <a:ext cx="5760720" cy="5313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FC0633-B790-4C57-9402-861206E1FC90}">
      <dsp:nvSpPr>
        <dsp:cNvPr id="0" name=""/>
        <dsp:cNvSpPr/>
      </dsp:nvSpPr>
      <dsp:spPr>
        <a:xfrm>
          <a:off x="0" y="0"/>
          <a:ext cx="6583680" cy="10362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Sudden-onset emergencies require ‘real time’ data</a:t>
          </a:r>
          <a:endParaRPr lang="en-GB" sz="2000" kern="1200" dirty="0"/>
        </a:p>
      </dsp:txBody>
      <dsp:txXfrm>
        <a:off x="0" y="0"/>
        <a:ext cx="5438651" cy="1036224"/>
      </dsp:txXfrm>
    </dsp:sp>
    <dsp:sp modelId="{DAFABF29-6C6C-49CE-9C40-658DE7741891}">
      <dsp:nvSpPr>
        <dsp:cNvPr id="0" name=""/>
        <dsp:cNvSpPr/>
      </dsp:nvSpPr>
      <dsp:spPr>
        <a:xfrm>
          <a:off x="551383" y="1224629"/>
          <a:ext cx="6583680" cy="10362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IATI-FTS automated turnaround can take place overnight</a:t>
          </a:r>
          <a:endParaRPr lang="en-GB" sz="2000" kern="1200" dirty="0"/>
        </a:p>
      </dsp:txBody>
      <dsp:txXfrm>
        <a:off x="551383" y="1224629"/>
        <a:ext cx="5358750" cy="1036224"/>
      </dsp:txXfrm>
    </dsp:sp>
    <dsp:sp modelId="{9A3DE6EC-C6FC-4FD5-A8E3-9FED694A683C}">
      <dsp:nvSpPr>
        <dsp:cNvPr id="0" name=""/>
        <dsp:cNvSpPr/>
      </dsp:nvSpPr>
      <dsp:spPr>
        <a:xfrm>
          <a:off x="1094536" y="2449258"/>
          <a:ext cx="6583680" cy="10362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Activity process flag designed for fast-tracking publication and discovery of humanitarian activities </a:t>
          </a:r>
          <a:endParaRPr lang="en-GB" sz="2000" kern="1200" dirty="0"/>
        </a:p>
      </dsp:txBody>
      <dsp:txXfrm>
        <a:off x="1094536" y="2449258"/>
        <a:ext cx="5366980" cy="1036224"/>
      </dsp:txXfrm>
    </dsp:sp>
    <dsp:sp modelId="{B24A02E2-94A1-4081-A40D-FFA19EDC70D0}">
      <dsp:nvSpPr>
        <dsp:cNvPr id="0" name=""/>
        <dsp:cNvSpPr/>
      </dsp:nvSpPr>
      <dsp:spPr>
        <a:xfrm>
          <a:off x="1645920" y="3673887"/>
          <a:ext cx="6583680" cy="10362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ECHO EDRIS also engaged</a:t>
          </a:r>
          <a:endParaRPr lang="en-GB" sz="2000" kern="1200" dirty="0"/>
        </a:p>
      </dsp:txBody>
      <dsp:txXfrm>
        <a:off x="1645920" y="3673887"/>
        <a:ext cx="5358750" cy="1036224"/>
      </dsp:txXfrm>
    </dsp:sp>
    <dsp:sp modelId="{5B44ECFB-8B84-4A3C-9411-EC8F42AAF75F}">
      <dsp:nvSpPr>
        <dsp:cNvPr id="0" name=""/>
        <dsp:cNvSpPr/>
      </dsp:nvSpPr>
      <dsp:spPr>
        <a:xfrm>
          <a:off x="5910133" y="793653"/>
          <a:ext cx="673546" cy="67354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5910133" y="793653"/>
        <a:ext cx="673546" cy="673546"/>
      </dsp:txXfrm>
    </dsp:sp>
    <dsp:sp modelId="{9C1A3446-38A1-463A-A3C2-347A1096DCAF}">
      <dsp:nvSpPr>
        <dsp:cNvPr id="0" name=""/>
        <dsp:cNvSpPr/>
      </dsp:nvSpPr>
      <dsp:spPr>
        <a:xfrm>
          <a:off x="6461517" y="2018282"/>
          <a:ext cx="673546" cy="67354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6461517" y="2018282"/>
        <a:ext cx="673546" cy="673546"/>
      </dsp:txXfrm>
    </dsp:sp>
    <dsp:sp modelId="{E71BCBFE-483B-4E0D-A802-5552B1494C58}">
      <dsp:nvSpPr>
        <dsp:cNvPr id="0" name=""/>
        <dsp:cNvSpPr/>
      </dsp:nvSpPr>
      <dsp:spPr>
        <a:xfrm>
          <a:off x="7004670" y="3242912"/>
          <a:ext cx="673546" cy="67354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7004670" y="3242912"/>
        <a:ext cx="673546" cy="67354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5ED061-B319-43A1-BC04-A2643FA14D14}">
      <dsp:nvSpPr>
        <dsp:cNvPr id="0" name=""/>
        <dsp:cNvSpPr/>
      </dsp:nvSpPr>
      <dsp:spPr>
        <a:xfrm>
          <a:off x="0" y="537506"/>
          <a:ext cx="8229600" cy="1587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83184" rIns="638708"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smtClean="0"/>
            <a:t>Machine readable vocabularies and codes</a:t>
          </a:r>
          <a:endParaRPr lang="en-GB" sz="2800" kern="1200" dirty="0"/>
        </a:p>
        <a:p>
          <a:pPr marL="285750" lvl="1" indent="-285750" algn="l" defTabSz="1244600">
            <a:lnSpc>
              <a:spcPct val="90000"/>
            </a:lnSpc>
            <a:spcBef>
              <a:spcPct val="0"/>
            </a:spcBef>
            <a:spcAft>
              <a:spcPct val="15000"/>
            </a:spcAft>
            <a:buChar char="••"/>
          </a:pPr>
          <a:r>
            <a:rPr lang="en-GB" sz="2800" kern="1200" dirty="0" smtClean="0"/>
            <a:t>Allowance for publisher’s own coding</a:t>
          </a:r>
          <a:endParaRPr lang="en-GB" sz="2800" kern="1200" dirty="0"/>
        </a:p>
      </dsp:txBody>
      <dsp:txXfrm>
        <a:off x="0" y="537506"/>
        <a:ext cx="8229600" cy="1587600"/>
      </dsp:txXfrm>
    </dsp:sp>
    <dsp:sp modelId="{5825C47B-B1CB-481B-8169-DB9626E20BFA}">
      <dsp:nvSpPr>
        <dsp:cNvPr id="0" name=""/>
        <dsp:cNvSpPr/>
      </dsp:nvSpPr>
      <dsp:spPr>
        <a:xfrm>
          <a:off x="411480" y="124226"/>
          <a:ext cx="5760720" cy="8265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GB" sz="2800" kern="1200" dirty="0" smtClean="0"/>
            <a:t>Classification of indicators</a:t>
          </a:r>
          <a:endParaRPr lang="en-GB" sz="2800" kern="1200" dirty="0"/>
        </a:p>
      </dsp:txBody>
      <dsp:txXfrm>
        <a:off x="411480" y="124226"/>
        <a:ext cx="5760720" cy="826560"/>
      </dsp:txXfrm>
    </dsp:sp>
    <dsp:sp modelId="{EF6870F0-FEC7-424B-97CD-DBAC7C353024}">
      <dsp:nvSpPr>
        <dsp:cNvPr id="0" name=""/>
        <dsp:cNvSpPr/>
      </dsp:nvSpPr>
      <dsp:spPr>
        <a:xfrm>
          <a:off x="0" y="2689586"/>
          <a:ext cx="8229600" cy="18963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83184" rIns="638708"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smtClean="0"/>
            <a:t>Indicator metrics can be disaggregated by location, gender, age or user-defined categories</a:t>
          </a:r>
          <a:endParaRPr lang="en-GB" sz="2800" kern="1200" dirty="0"/>
        </a:p>
      </dsp:txBody>
      <dsp:txXfrm>
        <a:off x="0" y="2689586"/>
        <a:ext cx="8229600" cy="1896300"/>
      </dsp:txXfrm>
    </dsp:sp>
    <dsp:sp modelId="{04B599F0-0E1F-4F4F-92D0-5EE2B7FFF57F}">
      <dsp:nvSpPr>
        <dsp:cNvPr id="0" name=""/>
        <dsp:cNvSpPr/>
      </dsp:nvSpPr>
      <dsp:spPr>
        <a:xfrm>
          <a:off x="411480" y="2276306"/>
          <a:ext cx="5760720" cy="8265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GB" sz="2800" kern="1200" dirty="0" smtClean="0"/>
            <a:t>Disaggregation</a:t>
          </a:r>
          <a:endParaRPr lang="en-GB" sz="2800" kern="1200" dirty="0"/>
        </a:p>
      </dsp:txBody>
      <dsp:txXfrm>
        <a:off x="411480" y="2276306"/>
        <a:ext cx="5760720" cy="82656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F20DF0-CC38-4288-B155-57AF2548A761}">
      <dsp:nvSpPr>
        <dsp:cNvPr id="0" name=""/>
        <dsp:cNvSpPr/>
      </dsp:nvSpPr>
      <dsp:spPr>
        <a:xfrm>
          <a:off x="0" y="296080"/>
          <a:ext cx="8229600" cy="1669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Goals and Targets added as Sector vocabularies. Indicators placeholder added</a:t>
          </a:r>
          <a:endParaRPr lang="en-GB" sz="2000" kern="1200" dirty="0"/>
        </a:p>
        <a:p>
          <a:pPr marL="228600" lvl="1" indent="-228600" algn="l" defTabSz="889000">
            <a:lnSpc>
              <a:spcPct val="90000"/>
            </a:lnSpc>
            <a:spcBef>
              <a:spcPct val="0"/>
            </a:spcBef>
            <a:spcAft>
              <a:spcPct val="15000"/>
            </a:spcAft>
            <a:buChar char="••"/>
          </a:pPr>
          <a:r>
            <a:rPr lang="en-GB" sz="2000" kern="1200" dirty="0" smtClean="0"/>
            <a:t>Crossing mappings between SDGs and other sector vocabularies under way</a:t>
          </a:r>
          <a:endParaRPr lang="en-GB" sz="2000" kern="1200" dirty="0"/>
        </a:p>
      </dsp:txBody>
      <dsp:txXfrm>
        <a:off x="0" y="296080"/>
        <a:ext cx="8229600" cy="1669500"/>
      </dsp:txXfrm>
    </dsp:sp>
    <dsp:sp modelId="{694F5910-11D5-47A6-9A3F-0FD102489BDA}">
      <dsp:nvSpPr>
        <dsp:cNvPr id="0" name=""/>
        <dsp:cNvSpPr/>
      </dsp:nvSpPr>
      <dsp:spPr>
        <a:xfrm>
          <a:off x="411480" y="880"/>
          <a:ext cx="5760720"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b="1" kern="1200" dirty="0" smtClean="0"/>
            <a:t>SDGs</a:t>
          </a:r>
          <a:endParaRPr lang="en-GB" sz="2000" b="1" kern="1200" dirty="0"/>
        </a:p>
      </dsp:txBody>
      <dsp:txXfrm>
        <a:off x="411480" y="880"/>
        <a:ext cx="5760720" cy="590400"/>
      </dsp:txXfrm>
    </dsp:sp>
    <dsp:sp modelId="{94BCE1EC-98FD-49FC-B8C3-E186EE4782C8}">
      <dsp:nvSpPr>
        <dsp:cNvPr id="0" name=""/>
        <dsp:cNvSpPr/>
      </dsp:nvSpPr>
      <dsp:spPr>
        <a:xfrm>
          <a:off x="0" y="2368781"/>
          <a:ext cx="8229600" cy="8347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Committed vs Indicative</a:t>
          </a:r>
          <a:endParaRPr lang="en-GB" sz="2000" kern="1200" dirty="0"/>
        </a:p>
      </dsp:txBody>
      <dsp:txXfrm>
        <a:off x="0" y="2368781"/>
        <a:ext cx="8229600" cy="834750"/>
      </dsp:txXfrm>
    </dsp:sp>
    <dsp:sp modelId="{A0F76BAB-1E7D-44DE-8F4E-E4EE09182AA9}">
      <dsp:nvSpPr>
        <dsp:cNvPr id="0" name=""/>
        <dsp:cNvSpPr/>
      </dsp:nvSpPr>
      <dsp:spPr>
        <a:xfrm>
          <a:off x="411480" y="2073581"/>
          <a:ext cx="5760720"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b="1" kern="1200" dirty="0" smtClean="0"/>
            <a:t>Budget Status</a:t>
          </a:r>
          <a:endParaRPr lang="en-GB" sz="2000" b="1" kern="1200" dirty="0"/>
        </a:p>
      </dsp:txBody>
      <dsp:txXfrm>
        <a:off x="411480" y="2073581"/>
        <a:ext cx="5760720" cy="590400"/>
      </dsp:txXfrm>
    </dsp:sp>
    <dsp:sp modelId="{FCA72115-4772-4A2F-9B2D-F34E6A94FF59}">
      <dsp:nvSpPr>
        <dsp:cNvPr id="0" name=""/>
        <dsp:cNvSpPr/>
      </dsp:nvSpPr>
      <dsp:spPr>
        <a:xfrm>
          <a:off x="0" y="3606731"/>
          <a:ext cx="8229600" cy="1102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In Organisation standard with flexible reporting of expense lines</a:t>
          </a:r>
          <a:endParaRPr lang="en-GB" sz="2000" kern="1200" dirty="0"/>
        </a:p>
      </dsp:txBody>
      <dsp:txXfrm>
        <a:off x="0" y="3606731"/>
        <a:ext cx="8229600" cy="1102500"/>
      </dsp:txXfrm>
    </dsp:sp>
    <dsp:sp modelId="{25D82C02-2EDE-4272-96BE-06C0EAF44748}">
      <dsp:nvSpPr>
        <dsp:cNvPr id="0" name=""/>
        <dsp:cNvSpPr/>
      </dsp:nvSpPr>
      <dsp:spPr>
        <a:xfrm>
          <a:off x="411480" y="3311531"/>
          <a:ext cx="5760720"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b="1" kern="1200" dirty="0" smtClean="0"/>
            <a:t>Total expenditure</a:t>
          </a:r>
          <a:endParaRPr lang="en-GB" sz="2000" b="1" kern="1200" dirty="0"/>
        </a:p>
      </dsp:txBody>
      <dsp:txXfrm>
        <a:off x="411480" y="3311531"/>
        <a:ext cx="5760720" cy="5904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82AE47-707F-4426-A35B-EAFB0F3F4517}">
      <dsp:nvSpPr>
        <dsp:cNvPr id="0" name=""/>
        <dsp:cNvSpPr/>
      </dsp:nvSpPr>
      <dsp:spPr>
        <a:xfrm>
          <a:off x="0" y="385136"/>
          <a:ext cx="8229600" cy="10017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smtClean="0"/>
            <a:t>To match Incoming Funds</a:t>
          </a:r>
          <a:endParaRPr lang="en-GB" sz="2400" kern="1200" dirty="0"/>
        </a:p>
      </dsp:txBody>
      <dsp:txXfrm>
        <a:off x="0" y="385136"/>
        <a:ext cx="8229600" cy="1001700"/>
      </dsp:txXfrm>
    </dsp:sp>
    <dsp:sp modelId="{D69F3E15-1509-4ED2-BD86-985F22C424D9}">
      <dsp:nvSpPr>
        <dsp:cNvPr id="0" name=""/>
        <dsp:cNvSpPr/>
      </dsp:nvSpPr>
      <dsp:spPr>
        <a:xfrm>
          <a:off x="411480" y="30896"/>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b="1" kern="1200" dirty="0" smtClean="0"/>
            <a:t>Incoming Commitment</a:t>
          </a:r>
          <a:endParaRPr lang="en-GB" sz="2400" b="1" kern="1200" dirty="0"/>
        </a:p>
      </dsp:txBody>
      <dsp:txXfrm>
        <a:off x="411480" y="30896"/>
        <a:ext cx="5760720" cy="708480"/>
      </dsp:txXfrm>
    </dsp:sp>
    <dsp:sp modelId="{B5EC8B9A-633D-4F83-8E96-F82FAEECC9D5}">
      <dsp:nvSpPr>
        <dsp:cNvPr id="0" name=""/>
        <dsp:cNvSpPr/>
      </dsp:nvSpPr>
      <dsp:spPr>
        <a:xfrm>
          <a:off x="0" y="1870676"/>
          <a:ext cx="8229600" cy="10017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smtClean="0"/>
            <a:t>Publishers link to online in-house code lists</a:t>
          </a:r>
          <a:endParaRPr lang="en-GB" sz="2400" kern="1200" dirty="0"/>
        </a:p>
      </dsp:txBody>
      <dsp:txXfrm>
        <a:off x="0" y="1870676"/>
        <a:ext cx="8229600" cy="1001700"/>
      </dsp:txXfrm>
    </dsp:sp>
    <dsp:sp modelId="{3D643474-9D56-4970-A19D-D3973EB54746}">
      <dsp:nvSpPr>
        <dsp:cNvPr id="0" name=""/>
        <dsp:cNvSpPr/>
      </dsp:nvSpPr>
      <dsp:spPr>
        <a:xfrm>
          <a:off x="411480" y="1516436"/>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b="1" kern="1200" dirty="0" smtClean="0"/>
            <a:t>Publisher vocabulary URIs</a:t>
          </a:r>
          <a:endParaRPr lang="en-GB" sz="2400" b="1" kern="1200" dirty="0"/>
        </a:p>
      </dsp:txBody>
      <dsp:txXfrm>
        <a:off x="411480" y="1516436"/>
        <a:ext cx="5760720" cy="708480"/>
      </dsp:txXfrm>
    </dsp:sp>
    <dsp:sp modelId="{1D6557D8-F6AA-4156-A259-2FE2AC51F066}">
      <dsp:nvSpPr>
        <dsp:cNvPr id="0" name=""/>
        <dsp:cNvSpPr/>
      </dsp:nvSpPr>
      <dsp:spPr>
        <a:xfrm>
          <a:off x="0" y="3356216"/>
          <a:ext cx="8229600" cy="1323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en-GB" sz="2400" kern="1200" dirty="0" smtClean="0"/>
            <a:t>Metadata available on activation, withdrawal and current status of code list values. </a:t>
          </a:r>
          <a:endParaRPr lang="en-GB" sz="2400" kern="1200" dirty="0"/>
        </a:p>
      </dsp:txBody>
      <dsp:txXfrm>
        <a:off x="0" y="3356216"/>
        <a:ext cx="8229600" cy="1323000"/>
      </dsp:txXfrm>
    </dsp:sp>
    <dsp:sp modelId="{87ACE536-AC14-41E1-86F7-9192E7A21F4E}">
      <dsp:nvSpPr>
        <dsp:cNvPr id="0" name=""/>
        <dsp:cNvSpPr/>
      </dsp:nvSpPr>
      <dsp:spPr>
        <a:xfrm>
          <a:off x="411480" y="3001976"/>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b="1" kern="1200" dirty="0" smtClean="0"/>
            <a:t>Code list management</a:t>
          </a:r>
          <a:endParaRPr lang="en-GB" sz="2400" b="1" kern="1200" dirty="0"/>
        </a:p>
      </dsp:txBody>
      <dsp:txXfrm>
        <a:off x="411480" y="3001976"/>
        <a:ext cx="5760720" cy="7084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C41CAC69-9813-481E-A3DB-B91DCDF57042}" type="datetimeFigureOut">
              <a:rPr lang="en-GB"/>
              <a:pPr>
                <a:defRPr/>
              </a:pPr>
              <a:t>02/12/2015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70BFF38-4B32-4754-B93E-10EE8A5FC641}" type="slidenum">
              <a:rPr lang="en-GB" altLang="en-US"/>
              <a:pPr>
                <a:defRPr/>
              </a:pPr>
              <a:t>‹#›</a:t>
            </a:fld>
            <a:endParaRPr lang="en-GB" altLang="en-US"/>
          </a:p>
        </p:txBody>
      </p:sp>
    </p:spTree>
    <p:extLst>
      <p:ext uri="{BB962C8B-B14F-4D97-AF65-F5344CB8AC3E}">
        <p14:creationId xmlns:p14="http://schemas.microsoft.com/office/powerpoint/2010/main" xmlns="" val="3052873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Unicode MS" panose="020B0604020202020204" pitchFamily="34" charset="-128"/>
              </a:defRPr>
            </a:lvl1pPr>
            <a:lvl2pPr marL="742950" indent="-285750">
              <a:defRPr>
                <a:solidFill>
                  <a:schemeClr val="tx1"/>
                </a:solidFill>
                <a:latin typeface="Arial" panose="020B0604020202020204" pitchFamily="34" charset="0"/>
                <a:cs typeface="Arial Unicode MS" panose="020B0604020202020204" pitchFamily="34" charset="-128"/>
              </a:defRPr>
            </a:lvl2pPr>
            <a:lvl3pPr marL="1143000" indent="-228600">
              <a:defRPr>
                <a:solidFill>
                  <a:schemeClr val="tx1"/>
                </a:solidFill>
                <a:latin typeface="Arial" panose="020B0604020202020204" pitchFamily="34" charset="0"/>
                <a:cs typeface="Arial Unicode MS" panose="020B0604020202020204" pitchFamily="34" charset="-128"/>
              </a:defRPr>
            </a:lvl3pPr>
            <a:lvl4pPr marL="1600200" indent="-228600">
              <a:defRPr>
                <a:solidFill>
                  <a:schemeClr val="tx1"/>
                </a:solidFill>
                <a:latin typeface="Arial" panose="020B0604020202020204" pitchFamily="34" charset="0"/>
                <a:cs typeface="Arial Unicode MS" panose="020B0604020202020204" pitchFamily="34" charset="-128"/>
              </a:defRPr>
            </a:lvl4pPr>
            <a:lvl5pPr marL="2057400" indent="-228600">
              <a:defRPr>
                <a:solidFill>
                  <a:schemeClr val="tx1"/>
                </a:solidFill>
                <a:latin typeface="Arial" panose="020B0604020202020204" pitchFamily="34" charset="0"/>
                <a:cs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Unicode MS" panose="020B0604020202020204" pitchFamily="34" charset="-128"/>
              </a:defRPr>
            </a:lvl9pPr>
          </a:lstStyle>
          <a:p>
            <a:fld id="{1B90DDF1-608D-46AE-BED9-D050450616E2}" type="slidenum">
              <a:rPr lang="en-GB" altLang="en-US" smtClean="0">
                <a:latin typeface="Calibri" panose="020F0502020204030204" pitchFamily="34" charset="0"/>
              </a:rPr>
              <a:pPr/>
              <a:t>1</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1218103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descr="\\crp.unops.local\files\UserHome\daeunl\Desktop\IATI powerpoint\IATI 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39750" y="333375"/>
            <a:ext cx="3608388"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541784" y="2510805"/>
            <a:ext cx="7772400" cy="1224136"/>
          </a:xfrm>
        </p:spPr>
        <p:txBody>
          <a:bodyPr>
            <a:normAutofit/>
          </a:bodyPr>
          <a:lstStyle>
            <a:lvl1pPr algn="l">
              <a:defRPr sz="3200" b="1"/>
            </a:lvl1pPr>
          </a:lstStyle>
          <a:p>
            <a:r>
              <a:rPr lang="en-US" dirty="0" smtClean="0"/>
              <a:t>Click to edit Master title style</a:t>
            </a:r>
            <a:endParaRPr lang="en-GB" dirty="0"/>
          </a:p>
        </p:txBody>
      </p:sp>
      <p:sp>
        <p:nvSpPr>
          <p:cNvPr id="3" name="Subtitle 2"/>
          <p:cNvSpPr>
            <a:spLocks noGrp="1"/>
          </p:cNvSpPr>
          <p:nvPr>
            <p:ph type="subTitle" idx="1"/>
          </p:nvPr>
        </p:nvSpPr>
        <p:spPr>
          <a:xfrm>
            <a:off x="539552" y="3789040"/>
            <a:ext cx="6400800" cy="1584176"/>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AF334BC2-5DFB-4EDC-BEB8-0BDE618E462D}" type="datetimeFigureOut">
              <a:rPr lang="en-US"/>
              <a:pPr>
                <a:defRPr/>
              </a:pPr>
              <a:t>12/2/2015</a:t>
            </a:fld>
            <a:endParaRPr/>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28A65C3-0085-4ED2-858E-89581DF61E72}" type="slidenum">
              <a:rPr lang="en-GB" altLang="en-US"/>
              <a:pPr>
                <a:defRPr/>
              </a:pPr>
              <a:t>‹#›</a:t>
            </a:fld>
            <a:endParaRPr lang="en-GB" altLang="en-US"/>
          </a:p>
        </p:txBody>
      </p:sp>
    </p:spTree>
    <p:extLst>
      <p:ext uri="{BB962C8B-B14F-4D97-AF65-F5344CB8AC3E}">
        <p14:creationId xmlns:p14="http://schemas.microsoft.com/office/powerpoint/2010/main" xmlns="" val="134922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D1A18CD-2A4C-4205-84AE-AAD17A29682F}" type="datetimeFigureOut">
              <a:rPr lang="en-US"/>
              <a:pPr>
                <a:defRPr/>
              </a:pPr>
              <a:t>12/2/2015</a:t>
            </a:fld>
            <a:endParaRPr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0F2E23-31A1-4475-B68B-8860CBD87121}" type="slidenum">
              <a:rPr lang="en-GB" altLang="en-US"/>
              <a:pPr>
                <a:defRPr/>
              </a:pPr>
              <a:t>‹#›</a:t>
            </a:fld>
            <a:endParaRPr lang="en-GB" altLang="en-US"/>
          </a:p>
        </p:txBody>
      </p:sp>
    </p:spTree>
    <p:extLst>
      <p:ext uri="{BB962C8B-B14F-4D97-AF65-F5344CB8AC3E}">
        <p14:creationId xmlns:p14="http://schemas.microsoft.com/office/powerpoint/2010/main" xmlns="" val="356733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DB6D8BA-2A73-4B54-816A-12E44AE1AE6C}" type="datetimeFigureOut">
              <a:rPr lang="en-US"/>
              <a:pPr>
                <a:defRPr/>
              </a:pPr>
              <a:t>12/2/2015</a:t>
            </a:fld>
            <a:endParaRPr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835469-5617-475E-9B7D-A99AE9AE8B2C}" type="slidenum">
              <a:rPr lang="en-GB" altLang="en-US"/>
              <a:pPr>
                <a:defRPr/>
              </a:pPr>
              <a:t>‹#›</a:t>
            </a:fld>
            <a:endParaRPr lang="en-GB" altLang="en-US"/>
          </a:p>
        </p:txBody>
      </p:sp>
    </p:spTree>
    <p:extLst>
      <p:ext uri="{BB962C8B-B14F-4D97-AF65-F5344CB8AC3E}">
        <p14:creationId xmlns:p14="http://schemas.microsoft.com/office/powerpoint/2010/main" xmlns="" val="100246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467544" y="1268760"/>
            <a:ext cx="8229600" cy="4709120"/>
          </a:xfrm>
          <a:noFill/>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5F185DE6-6339-4534-95E0-4146D4BCE953}" type="datetimeFigureOut">
              <a:rPr lang="en-US"/>
              <a:pPr>
                <a:defRPr/>
              </a:pPr>
              <a:t>12/2/2015</a:t>
            </a:fld>
            <a:endParaRPr/>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FA2DDC-E2B9-4CD2-A4A0-27CD16614BD0}" type="slidenum">
              <a:rPr lang="en-GB" altLang="en-US"/>
              <a:pPr>
                <a:defRPr/>
              </a:pPr>
              <a:t>‹#›</a:t>
            </a:fld>
            <a:endParaRPr lang="en-GB" altLang="en-US"/>
          </a:p>
        </p:txBody>
      </p:sp>
    </p:spTree>
    <p:extLst>
      <p:ext uri="{BB962C8B-B14F-4D97-AF65-F5344CB8AC3E}">
        <p14:creationId xmlns:p14="http://schemas.microsoft.com/office/powerpoint/2010/main" xmlns="" val="312047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39750" y="4406900"/>
            <a:ext cx="7772400" cy="1362075"/>
          </a:xfrm>
        </p:spPr>
        <p:txBody>
          <a:bodyPr anchor="t">
            <a:normAutofit/>
          </a:bodyPr>
          <a:lstStyle>
            <a:lvl1pPr algn="l">
              <a:defRPr sz="32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53975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4D0490-FFE0-4E2E-82B3-DC728C5A9BE2}" type="datetimeFigureOut">
              <a:rPr lang="en-US"/>
              <a:pPr>
                <a:defRPr/>
              </a:pPr>
              <a:t>12/2/2015</a:t>
            </a:fld>
            <a:endParaRPr/>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07DF66B-3F65-4868-AF74-4044C9C09982}" type="slidenum">
              <a:rPr lang="en-GB" altLang="en-US"/>
              <a:pPr>
                <a:defRPr/>
              </a:pPr>
              <a:t>‹#›</a:t>
            </a:fld>
            <a:endParaRPr lang="en-GB" altLang="en-US"/>
          </a:p>
        </p:txBody>
      </p:sp>
    </p:spTree>
    <p:extLst>
      <p:ext uri="{BB962C8B-B14F-4D97-AF65-F5344CB8AC3E}">
        <p14:creationId xmlns:p14="http://schemas.microsoft.com/office/powerpoint/2010/main" xmlns="" val="403192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sz="half" idx="1"/>
          </p:nvPr>
        </p:nvSpPr>
        <p:spPr>
          <a:xfrm>
            <a:off x="457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6" name="Date Placeholder 4"/>
          <p:cNvSpPr>
            <a:spLocks noGrp="1"/>
          </p:cNvSpPr>
          <p:nvPr>
            <p:ph type="dt" sz="half" idx="10"/>
          </p:nvPr>
        </p:nvSpPr>
        <p:spPr/>
        <p:txBody>
          <a:bodyPr/>
          <a:lstStyle>
            <a:lvl1pPr>
              <a:defRPr/>
            </a:lvl1pPr>
          </a:lstStyle>
          <a:p>
            <a:pPr>
              <a:defRPr/>
            </a:pPr>
            <a:fld id="{A265D1A3-9179-47F9-B544-6F133DB4284D}" type="datetimeFigureOut">
              <a:rPr lang="en-US"/>
              <a:pPr>
                <a:defRPr/>
              </a:pPr>
              <a:t>12/2/2015</a:t>
            </a:fld>
            <a:endParaRPr/>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E05C28CC-50F1-4E05-A99E-068AF7A3B794}" type="slidenum">
              <a:rPr lang="en-GB" altLang="en-US"/>
              <a:pPr>
                <a:defRPr/>
              </a:pPr>
              <a:t>‹#›</a:t>
            </a:fld>
            <a:endParaRPr lang="en-GB" altLang="en-US"/>
          </a:p>
        </p:txBody>
      </p:sp>
    </p:spTree>
    <p:extLst>
      <p:ext uri="{BB962C8B-B14F-4D97-AF65-F5344CB8AC3E}">
        <p14:creationId xmlns:p14="http://schemas.microsoft.com/office/powerpoint/2010/main" xmlns="" val="158556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467544" y="1268760"/>
            <a:ext cx="4040188"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6183" y="1916832"/>
            <a:ext cx="4041205"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55369" y="1268760"/>
            <a:ext cx="4041775"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9" y="1916832"/>
            <a:ext cx="4042792"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8" name="Date Placeholder 6"/>
          <p:cNvSpPr>
            <a:spLocks noGrp="1"/>
          </p:cNvSpPr>
          <p:nvPr>
            <p:ph type="dt" sz="half" idx="10"/>
          </p:nvPr>
        </p:nvSpPr>
        <p:spPr/>
        <p:txBody>
          <a:bodyPr/>
          <a:lstStyle>
            <a:lvl1pPr>
              <a:defRPr/>
            </a:lvl1pPr>
          </a:lstStyle>
          <a:p>
            <a:pPr>
              <a:defRPr/>
            </a:pPr>
            <a:fld id="{AD282C99-D391-4B23-888F-B031A5E016B7}" type="datetimeFigureOut">
              <a:rPr lang="en-US"/>
              <a:pPr>
                <a:defRPr/>
              </a:pPr>
              <a:t>12/2/2015</a:t>
            </a:fld>
            <a:endParaRPr/>
          </a:p>
        </p:txBody>
      </p:sp>
      <p:sp>
        <p:nvSpPr>
          <p:cNvPr id="9" name="Footer Placeholder 7"/>
          <p:cNvSpPr>
            <a:spLocks noGrp="1"/>
          </p:cNvSpPr>
          <p:nvPr>
            <p:ph type="ftr" sz="quarter" idx="11"/>
          </p:nvPr>
        </p:nvSpPr>
        <p:spPr/>
        <p:txBody>
          <a:bodyPr/>
          <a:lstStyle>
            <a:lvl1pPr>
              <a:defRPr/>
            </a:lvl1pPr>
          </a:lstStyle>
          <a:p>
            <a:pPr>
              <a:defRPr/>
            </a:pPr>
            <a:endParaRPr lang="en-GB"/>
          </a:p>
        </p:txBody>
      </p:sp>
      <p:sp>
        <p:nvSpPr>
          <p:cNvPr id="10" name="Slide Number Placeholder 8"/>
          <p:cNvSpPr>
            <a:spLocks noGrp="1"/>
          </p:cNvSpPr>
          <p:nvPr>
            <p:ph type="sldNum" sz="quarter" idx="12"/>
          </p:nvPr>
        </p:nvSpPr>
        <p:spPr/>
        <p:txBody>
          <a:bodyPr/>
          <a:lstStyle>
            <a:lvl1pPr>
              <a:defRPr/>
            </a:lvl1pPr>
          </a:lstStyle>
          <a:p>
            <a:pPr>
              <a:defRPr/>
            </a:pPr>
            <a:fld id="{6944CA63-D24F-432D-9FF4-E3E047F9316D}" type="slidenum">
              <a:rPr lang="en-GB" altLang="en-US"/>
              <a:pPr>
                <a:defRPr/>
              </a:pPr>
              <a:t>‹#›</a:t>
            </a:fld>
            <a:endParaRPr lang="en-GB" altLang="en-US"/>
          </a:p>
        </p:txBody>
      </p:sp>
    </p:spTree>
    <p:extLst>
      <p:ext uri="{BB962C8B-B14F-4D97-AF65-F5344CB8AC3E}">
        <p14:creationId xmlns:p14="http://schemas.microsoft.com/office/powerpoint/2010/main" xmlns="" val="199524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4" name="Date Placeholder 2"/>
          <p:cNvSpPr>
            <a:spLocks noGrp="1"/>
          </p:cNvSpPr>
          <p:nvPr>
            <p:ph type="dt" sz="half" idx="10"/>
          </p:nvPr>
        </p:nvSpPr>
        <p:spPr/>
        <p:txBody>
          <a:bodyPr/>
          <a:lstStyle>
            <a:lvl1pPr>
              <a:defRPr/>
            </a:lvl1pPr>
          </a:lstStyle>
          <a:p>
            <a:pPr>
              <a:defRPr/>
            </a:pPr>
            <a:fld id="{2921D662-153F-45F1-8475-CA14DEE8FFA0}" type="datetimeFigureOut">
              <a:rPr lang="en-US"/>
              <a:pPr>
                <a:defRPr/>
              </a:pPr>
              <a:t>12/2/2015</a:t>
            </a:fld>
            <a:endParaRPr/>
          </a:p>
        </p:txBody>
      </p:sp>
      <p:sp>
        <p:nvSpPr>
          <p:cNvPr id="5" name="Footer Placeholder 3"/>
          <p:cNvSpPr>
            <a:spLocks noGrp="1"/>
          </p:cNvSpPr>
          <p:nvPr>
            <p:ph type="ftr" sz="quarter" idx="11"/>
          </p:nvPr>
        </p:nvSpPr>
        <p:spPr/>
        <p:txBody>
          <a:bodyPr/>
          <a:lstStyle>
            <a:lvl1pPr>
              <a:defRPr/>
            </a:lvl1pPr>
          </a:lstStyle>
          <a:p>
            <a:pPr>
              <a:defRPr/>
            </a:pPr>
            <a:endParaRPr lang="en-GB"/>
          </a:p>
        </p:txBody>
      </p:sp>
      <p:sp>
        <p:nvSpPr>
          <p:cNvPr id="6" name="Slide Number Placeholder 4"/>
          <p:cNvSpPr>
            <a:spLocks noGrp="1"/>
          </p:cNvSpPr>
          <p:nvPr>
            <p:ph type="sldNum" sz="quarter" idx="12"/>
          </p:nvPr>
        </p:nvSpPr>
        <p:spPr/>
        <p:txBody>
          <a:bodyPr/>
          <a:lstStyle>
            <a:lvl1pPr>
              <a:defRPr/>
            </a:lvl1pPr>
          </a:lstStyle>
          <a:p>
            <a:pPr>
              <a:defRPr/>
            </a:pPr>
            <a:fld id="{77971C25-E932-4897-957B-BCBFE1FD18FA}" type="slidenum">
              <a:rPr lang="en-GB" altLang="en-US"/>
              <a:pPr>
                <a:defRPr/>
              </a:pPr>
              <a:t>‹#›</a:t>
            </a:fld>
            <a:endParaRPr lang="en-GB" altLang="en-US"/>
          </a:p>
        </p:txBody>
      </p:sp>
    </p:spTree>
    <p:extLst>
      <p:ext uri="{BB962C8B-B14F-4D97-AF65-F5344CB8AC3E}">
        <p14:creationId xmlns:p14="http://schemas.microsoft.com/office/powerpoint/2010/main" xmlns="" val="298107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A3A1EC38-889C-4648-B52B-468A46FFC572}" type="datetimeFigureOut">
              <a:rPr lang="en-US"/>
              <a:pPr>
                <a:defRPr/>
              </a:pPr>
              <a:t>12/2/2015</a:t>
            </a:fld>
            <a:endParaRPr/>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3"/>
          <p:cNvSpPr>
            <a:spLocks noGrp="1"/>
          </p:cNvSpPr>
          <p:nvPr>
            <p:ph type="sldNum" sz="quarter" idx="12"/>
          </p:nvPr>
        </p:nvSpPr>
        <p:spPr/>
        <p:txBody>
          <a:bodyPr/>
          <a:lstStyle>
            <a:lvl1pPr>
              <a:defRPr/>
            </a:lvl1pPr>
          </a:lstStyle>
          <a:p>
            <a:pPr>
              <a:defRPr/>
            </a:pPr>
            <a:fld id="{F9B2AA1D-87C7-4724-8544-FB8FDB00C6C5}" type="slidenum">
              <a:rPr lang="en-GB" altLang="en-US"/>
              <a:pPr>
                <a:defRPr/>
              </a:pPr>
              <a:t>‹#›</a:t>
            </a:fld>
            <a:endParaRPr lang="en-GB" altLang="en-US"/>
          </a:p>
        </p:txBody>
      </p:sp>
    </p:spTree>
    <p:extLst>
      <p:ext uri="{BB962C8B-B14F-4D97-AF65-F5344CB8AC3E}">
        <p14:creationId xmlns:p14="http://schemas.microsoft.com/office/powerpoint/2010/main" xmlns="" val="154409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23D9E54-3CBA-49D1-8B3A-CF45921A2A7B}" type="datetimeFigureOut">
              <a:rPr lang="en-US"/>
              <a:pPr>
                <a:defRPr/>
              </a:pPr>
              <a:t>12/2/2015</a:t>
            </a:fld>
            <a:endParaRPr/>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8AACBDA7-2BA7-4B2C-A230-017B1F70D893}" type="slidenum">
              <a:rPr lang="en-GB" altLang="en-US"/>
              <a:pPr>
                <a:defRPr/>
              </a:pPr>
              <a:t>‹#›</a:t>
            </a:fld>
            <a:endParaRPr lang="en-GB" altLang="en-US"/>
          </a:p>
        </p:txBody>
      </p:sp>
    </p:spTree>
    <p:extLst>
      <p:ext uri="{BB962C8B-B14F-4D97-AF65-F5344CB8AC3E}">
        <p14:creationId xmlns:p14="http://schemas.microsoft.com/office/powerpoint/2010/main" xmlns="" val="66210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19183"/>
          <a:stretch>
            <a:fillRect/>
          </a:stretch>
        </p:blipFill>
        <p:spPr bwMode="auto">
          <a:xfrm>
            <a:off x="4356100" y="404813"/>
            <a:ext cx="4787900" cy="590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8356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AD0E81E-5725-4F1F-ACF5-93DE1B8A7034}" type="datetimeFigureOut">
              <a:rPr lang="en-US"/>
              <a:pPr>
                <a:defRPr/>
              </a:pPr>
              <a:t>12/2/2015</a:t>
            </a:fld>
            <a:endParaRPr/>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658B82B5-CF40-433B-95EB-7732488444CD}" type="slidenum">
              <a:rPr lang="en-GB" altLang="en-US"/>
              <a:pPr>
                <a:defRPr/>
              </a:pPr>
              <a:t>‹#›</a:t>
            </a:fld>
            <a:endParaRPr lang="en-GB" altLang="en-US"/>
          </a:p>
        </p:txBody>
      </p:sp>
    </p:spTree>
    <p:extLst>
      <p:ext uri="{BB962C8B-B14F-4D97-AF65-F5344CB8AC3E}">
        <p14:creationId xmlns:p14="http://schemas.microsoft.com/office/powerpoint/2010/main" xmlns="" val="66144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669088"/>
            <a:ext cx="2284413" cy="215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452438" y="1484313"/>
            <a:ext cx="8229600" cy="4710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68313" y="6669088"/>
            <a:ext cx="1162050" cy="215900"/>
          </a:xfrm>
          <a:prstGeom prst="rect">
            <a:avLst/>
          </a:prstGeom>
        </p:spPr>
        <p:txBody>
          <a:bodyPr vert="horz" lIns="91440" tIns="45720" rIns="91440" bIns="45720" rtlCol="0" anchor="ctr"/>
          <a:lstStyle>
            <a:lvl1pPr algn="l" eaLnBrk="1" fontAlgn="auto" hangingPunct="1">
              <a:spcBef>
                <a:spcPts val="0"/>
              </a:spcBef>
              <a:spcAft>
                <a:spcPts val="0"/>
              </a:spcAft>
              <a:defRPr lang="en-GB" sz="1400">
                <a:latin typeface="Arial" panose="020B0604020202020204" pitchFamily="34" charset="0"/>
                <a:ea typeface="+mn-ea"/>
                <a:cs typeface="Arial" panose="020B0604020202020204" pitchFamily="34" charset="0"/>
              </a:defRPr>
            </a:lvl1pPr>
          </a:lstStyle>
          <a:p>
            <a:pPr>
              <a:defRPr/>
            </a:pPr>
            <a:fld id="{1EA2F165-6856-48FF-A7BB-B5D684A2707C}" type="datetimeFigureOut">
              <a:rPr lang="en-US"/>
              <a:pPr>
                <a:defRPr/>
              </a:pPr>
              <a:t>12/2/2015</a:t>
            </a:fld>
            <a:endParaRPr dirty="0"/>
          </a:p>
        </p:txBody>
      </p:sp>
      <p:sp>
        <p:nvSpPr>
          <p:cNvPr id="5" name="Footer Placeholder 4"/>
          <p:cNvSpPr>
            <a:spLocks noGrp="1"/>
          </p:cNvSpPr>
          <p:nvPr>
            <p:ph type="ftr" sz="quarter" idx="3"/>
          </p:nvPr>
        </p:nvSpPr>
        <p:spPr>
          <a:xfrm>
            <a:off x="3119438" y="6669088"/>
            <a:ext cx="2895600" cy="21748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669088"/>
            <a:ext cx="2133600" cy="2159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19191"/>
                </a:solidFill>
              </a:defRPr>
            </a:lvl1pPr>
          </a:lstStyle>
          <a:p>
            <a:pPr>
              <a:defRPr/>
            </a:pPr>
            <a:fld id="{EB47C70D-019B-4318-B5D3-178BE4F12939}" type="slidenum">
              <a:rPr lang="en-GB" altLang="en-US"/>
              <a:pPr>
                <a:defRPr/>
              </a:pPr>
              <a:t>‹#›</a:t>
            </a:fld>
            <a:endParaRPr lang="en-GB" altLang="en-US"/>
          </a:p>
        </p:txBody>
      </p:sp>
      <p:sp>
        <p:nvSpPr>
          <p:cNvPr id="9" name="Rectangle 8"/>
          <p:cNvSpPr/>
          <p:nvPr userDrawn="1"/>
        </p:nvSpPr>
        <p:spPr>
          <a:xfrm>
            <a:off x="2284413" y="6669088"/>
            <a:ext cx="2282825" cy="215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Rectangle 9"/>
          <p:cNvSpPr/>
          <p:nvPr userDrawn="1"/>
        </p:nvSpPr>
        <p:spPr>
          <a:xfrm>
            <a:off x="4567238" y="6669088"/>
            <a:ext cx="2284412" cy="215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Rectangle 10"/>
          <p:cNvSpPr/>
          <p:nvPr userDrawn="1"/>
        </p:nvSpPr>
        <p:spPr>
          <a:xfrm>
            <a:off x="6851650" y="6669088"/>
            <a:ext cx="2292350" cy="215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889" r:id="rId10"/>
    <p:sldLayoutId id="2147483890" r:id="rId11"/>
  </p:sldLayoutIdLst>
  <p:timing>
    <p:tnLst>
      <p:par>
        <p:cTn id="1" dur="indefinite" restart="never" nodeType="tmRoot"/>
      </p:par>
    </p:tnLst>
  </p:timing>
  <p:txStyles>
    <p:titleStyle>
      <a:lvl1pPr algn="l" rtl="0" eaLnBrk="0" fontAlgn="base" hangingPunct="0">
        <a:spcBef>
          <a:spcPct val="0"/>
        </a:spcBef>
        <a:spcAft>
          <a:spcPct val="0"/>
        </a:spcAft>
        <a:defRPr sz="3200" b="1" kern="1200">
          <a:solidFill>
            <a:srgbClr val="25247B"/>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b="1">
          <a:solidFill>
            <a:srgbClr val="25247B"/>
          </a:solidFill>
          <a:latin typeface="Arial" charset="0"/>
          <a:ea typeface="Arial Unicode MS" pitchFamily="34" charset="-128"/>
          <a:cs typeface="Arial" charset="0"/>
        </a:defRPr>
      </a:lvl2pPr>
      <a:lvl3pPr algn="l" rtl="0" eaLnBrk="0" fontAlgn="base" hangingPunct="0">
        <a:spcBef>
          <a:spcPct val="0"/>
        </a:spcBef>
        <a:spcAft>
          <a:spcPct val="0"/>
        </a:spcAft>
        <a:defRPr sz="3200" b="1">
          <a:solidFill>
            <a:srgbClr val="25247B"/>
          </a:solidFill>
          <a:latin typeface="Arial" charset="0"/>
          <a:ea typeface="Arial Unicode MS" pitchFamily="34" charset="-128"/>
          <a:cs typeface="Arial" charset="0"/>
        </a:defRPr>
      </a:lvl3pPr>
      <a:lvl4pPr algn="l" rtl="0" eaLnBrk="0" fontAlgn="base" hangingPunct="0">
        <a:spcBef>
          <a:spcPct val="0"/>
        </a:spcBef>
        <a:spcAft>
          <a:spcPct val="0"/>
        </a:spcAft>
        <a:defRPr sz="3200" b="1">
          <a:solidFill>
            <a:srgbClr val="25247B"/>
          </a:solidFill>
          <a:latin typeface="Arial" charset="0"/>
          <a:ea typeface="Arial Unicode MS" pitchFamily="34" charset="-128"/>
          <a:cs typeface="Arial" charset="0"/>
        </a:defRPr>
      </a:lvl4pPr>
      <a:lvl5pPr algn="l" rtl="0" eaLnBrk="0" fontAlgn="base" hangingPunct="0">
        <a:spcBef>
          <a:spcPct val="0"/>
        </a:spcBef>
        <a:spcAft>
          <a:spcPct val="0"/>
        </a:spcAft>
        <a:defRPr sz="3200" b="1">
          <a:solidFill>
            <a:srgbClr val="25247B"/>
          </a:solidFill>
          <a:latin typeface="Arial" charset="0"/>
          <a:ea typeface="Arial Unicode MS" pitchFamily="34" charset="-128"/>
          <a:cs typeface="Arial" charset="0"/>
        </a:defRPr>
      </a:lvl5pPr>
      <a:lvl6pPr marL="457200" algn="l" rtl="0" fontAlgn="base">
        <a:spcBef>
          <a:spcPct val="0"/>
        </a:spcBef>
        <a:spcAft>
          <a:spcPct val="0"/>
        </a:spcAft>
        <a:defRPr sz="3200" b="1">
          <a:solidFill>
            <a:srgbClr val="25247B"/>
          </a:solidFill>
          <a:latin typeface="Arial" charset="0"/>
          <a:ea typeface="Arial Unicode MS" pitchFamily="34" charset="-128"/>
          <a:cs typeface="Arial" charset="0"/>
        </a:defRPr>
      </a:lvl6pPr>
      <a:lvl7pPr marL="914400" algn="l" rtl="0" fontAlgn="base">
        <a:spcBef>
          <a:spcPct val="0"/>
        </a:spcBef>
        <a:spcAft>
          <a:spcPct val="0"/>
        </a:spcAft>
        <a:defRPr sz="3200" b="1">
          <a:solidFill>
            <a:srgbClr val="25247B"/>
          </a:solidFill>
          <a:latin typeface="Arial" charset="0"/>
          <a:ea typeface="Arial Unicode MS" pitchFamily="34" charset="-128"/>
          <a:cs typeface="Arial" charset="0"/>
        </a:defRPr>
      </a:lvl7pPr>
      <a:lvl8pPr marL="1371600" algn="l" rtl="0" fontAlgn="base">
        <a:spcBef>
          <a:spcPct val="0"/>
        </a:spcBef>
        <a:spcAft>
          <a:spcPct val="0"/>
        </a:spcAft>
        <a:defRPr sz="3200" b="1">
          <a:solidFill>
            <a:srgbClr val="25247B"/>
          </a:solidFill>
          <a:latin typeface="Arial" charset="0"/>
          <a:ea typeface="Arial Unicode MS" pitchFamily="34" charset="-128"/>
          <a:cs typeface="Arial" charset="0"/>
        </a:defRPr>
      </a:lvl8pPr>
      <a:lvl9pPr marL="1828800" algn="l" rtl="0" fontAlgn="base">
        <a:spcBef>
          <a:spcPct val="0"/>
        </a:spcBef>
        <a:spcAft>
          <a:spcPct val="0"/>
        </a:spcAft>
        <a:defRPr sz="3200" b="1">
          <a:solidFill>
            <a:srgbClr val="25247B"/>
          </a:solidFill>
          <a:latin typeface="Arial" charset="0"/>
          <a:ea typeface="Arial Unicode MS" pitchFamily="34" charset="-128"/>
          <a:cs typeface="Arial" charset="0"/>
        </a:defRPr>
      </a:lvl9pPr>
    </p:titleStyle>
    <p:bodyStyle>
      <a:lvl1pPr marL="342900" indent="-342900" algn="l" rtl="0" eaLnBrk="0" fontAlgn="base" hangingPunct="0">
        <a:lnSpc>
          <a:spcPct val="150000"/>
        </a:lnSpc>
        <a:spcBef>
          <a:spcPct val="20000"/>
        </a:spcBef>
        <a:spcAft>
          <a:spcPct val="0"/>
        </a:spcAft>
        <a:buFont typeface="Arial" panose="020B0604020202020204" pitchFamily="34" charset="0"/>
        <a:buChar char="•"/>
        <a:defRPr sz="2800" kern="1200">
          <a:solidFill>
            <a:srgbClr val="3B3B3B"/>
          </a:solidFill>
          <a:latin typeface="Arial" panose="020B0604020202020204" pitchFamily="34" charset="0"/>
          <a:ea typeface="+mn-ea"/>
          <a:cs typeface="Arial" panose="020B0604020202020204" pitchFamily="34" charset="0"/>
        </a:defRPr>
      </a:lvl1pPr>
      <a:lvl2pPr marL="742950" indent="-285750" algn="l" rtl="0" eaLnBrk="0" fontAlgn="base" hangingPunct="0">
        <a:lnSpc>
          <a:spcPct val="150000"/>
        </a:lnSpc>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50000"/>
        </a:lnSpc>
        <a:spcBef>
          <a:spcPct val="20000"/>
        </a:spcBef>
        <a:spcAft>
          <a:spcPct val="0"/>
        </a:spcAft>
        <a:buFont typeface="Arial" panose="020B0604020202020204" pitchFamily="34" charset="0"/>
        <a:buChar char="•"/>
        <a:defRPr sz="2400" kern="1200">
          <a:solidFill>
            <a:srgbClr val="5D6417"/>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50000"/>
        </a:lnSpc>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50000"/>
        </a:lnSpc>
        <a:spcBef>
          <a:spcPct val="20000"/>
        </a:spcBef>
        <a:spcAft>
          <a:spcPct val="0"/>
        </a:spcAft>
        <a:buFont typeface="Arial" panose="020B0604020202020204" pitchFamily="34" charset="0"/>
        <a:buChar char="»"/>
        <a:defRPr sz="2000" kern="1200">
          <a:solidFill>
            <a:srgbClr val="81922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41338" y="2511425"/>
            <a:ext cx="7772400" cy="1223963"/>
          </a:xfrm>
        </p:spPr>
        <p:txBody>
          <a:bodyPr/>
          <a:lstStyle/>
          <a:p>
            <a:r>
              <a:rPr lang="en-US" altLang="en-US" dirty="0" smtClean="0"/>
              <a:t>IATI – Version 2.02</a:t>
            </a:r>
            <a:endParaRPr lang="en-GB" altLang="en-US" dirty="0" smtClean="0"/>
          </a:p>
        </p:txBody>
      </p:sp>
      <p:sp>
        <p:nvSpPr>
          <p:cNvPr id="3" name="Subtitle 2"/>
          <p:cNvSpPr>
            <a:spLocks noGrp="1"/>
          </p:cNvSpPr>
          <p:nvPr>
            <p:ph type="subTitle" idx="1"/>
          </p:nvPr>
        </p:nvSpPr>
        <p:spPr>
          <a:xfrm>
            <a:off x="539750" y="3789363"/>
            <a:ext cx="8136706" cy="1584325"/>
          </a:xfrm>
        </p:spPr>
        <p:txBody>
          <a:bodyPr>
            <a:normAutofit/>
          </a:bodyPr>
          <a:lstStyle/>
          <a:p>
            <a:pPr>
              <a:buFont typeface="Arial" charset="0"/>
              <a:buNone/>
              <a:defRPr/>
            </a:pPr>
            <a:endParaRPr lang="en-US" sz="1800" dirty="0" smtClean="0"/>
          </a:p>
          <a:p>
            <a:pPr>
              <a:buFont typeface="Arial" charset="0"/>
              <a:buNone/>
              <a:defRPr/>
            </a:pPr>
            <a:endParaRPr lang="en-US" sz="1800" dirty="0" smtClean="0"/>
          </a:p>
          <a:p>
            <a:pPr algn="r">
              <a:buFont typeface="Arial" charset="0"/>
              <a:buNone/>
              <a:defRPr/>
            </a:pPr>
            <a:r>
              <a:rPr lang="en-US" sz="1800" dirty="0" smtClean="0"/>
              <a:t>Report to IATI Steering Committee – 3 December 2015</a:t>
            </a:r>
            <a:endParaRPr lang="en-US" sz="1800" dirty="0" smtClean="0"/>
          </a:p>
          <a:p>
            <a:pPr>
              <a:buFont typeface="Arial" charset="0"/>
              <a:buNone/>
              <a:defRPr/>
            </a:pPr>
            <a:endParaRPr lang="en-US" dirty="0" smtClean="0"/>
          </a:p>
          <a:p>
            <a:pPr>
              <a:buFont typeface="Arial" charset="0"/>
              <a:buNone/>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(1)</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(2)</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Version 2.02 in Summary</a:t>
            </a:r>
            <a:endParaRPr lang="en-GB" dirty="0"/>
          </a:p>
        </p:txBody>
      </p:sp>
      <p:graphicFrame>
        <p:nvGraphicFramePr>
          <p:cNvPr id="4" name="Content Placeholder 3"/>
          <p:cNvGraphicFramePr>
            <a:graphicFrameLocks noGrp="1"/>
          </p:cNvGraphicFramePr>
          <p:nvPr>
            <p:ph idx="1"/>
          </p:nvPr>
        </p:nvGraphicFramePr>
        <p:xfrm>
          <a:off x="468312" y="1268412"/>
          <a:ext cx="8496175" cy="5112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Decimal vs Integer</a:t>
            </a:r>
            <a:endParaRPr lang="en-GB" dirty="0"/>
          </a:p>
        </p:txBody>
      </p:sp>
      <p:graphicFrame>
        <p:nvGraphicFramePr>
          <p:cNvPr id="4" name="Content Placeholder 3"/>
          <p:cNvGraphicFramePr>
            <a:graphicFrameLocks noGrp="1"/>
          </p:cNvGraphicFramePr>
          <p:nvPr>
            <p:ph idx="1"/>
          </p:nvPr>
        </p:nvGraphicFramePr>
        <p:xfrm>
          <a:off x="468312" y="1268412"/>
          <a:ext cx="8496175" cy="5256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Decimal upgrade procedures</a:t>
            </a:r>
            <a:endParaRPr lang="en-GB" dirty="0"/>
          </a:p>
        </p:txBody>
      </p:sp>
      <p:sp>
        <p:nvSpPr>
          <p:cNvPr id="3" name="Content Placeholder 2"/>
          <p:cNvSpPr>
            <a:spLocks noGrp="1"/>
          </p:cNvSpPr>
          <p:nvPr>
            <p:ph idx="1"/>
          </p:nvPr>
        </p:nvSpPr>
        <p:spPr>
          <a:xfrm>
            <a:off x="467544" y="1268760"/>
            <a:ext cx="8496944" cy="5328592"/>
          </a:xfrm>
        </p:spPr>
        <p:txBody>
          <a:bodyPr/>
          <a:lstStyle/>
          <a:p>
            <a:r>
              <a:rPr lang="en-GB" sz="1400" b="1" dirty="0" smtClean="0">
                <a:latin typeface="+mn-lt"/>
              </a:rPr>
              <a:t>Once a quarter the TAG Secretariat will select those proposals meeting the abovementioned guidelines and prepare a proposed decimal upgrade. The contents of this proposed upgrade will be published on the Knowledge Base and all signatories and publishers of IATI data will be informed of its contents by email. If no objections are received within 14 days, the upgrade will be submitted to the IATI Secretariat for approval, and the upgrade will be implemented</a:t>
            </a:r>
            <a:r>
              <a:rPr lang="en-GB" sz="1400" b="1" dirty="0" smtClean="0">
                <a:latin typeface="+mn-lt"/>
              </a:rPr>
              <a:t>.</a:t>
            </a:r>
          </a:p>
          <a:p>
            <a:endParaRPr lang="en-GB" sz="1400" b="1" dirty="0" smtClean="0">
              <a:latin typeface="+mn-lt"/>
            </a:endParaRPr>
          </a:p>
          <a:p>
            <a:r>
              <a:rPr lang="en-GB" sz="1400" b="1" dirty="0" smtClean="0">
                <a:latin typeface="+mn-lt"/>
              </a:rPr>
              <a:t> Any objections will be addressed through further open discussion and modifications to try to achieve consensus of the participants disputing the proposal, with the IATI Secretariat acting as arbiter as necessary.  The consultation period will be extended by a further 14 days if an objection results in a change to the proposed upgrade. If consensus cannot be </a:t>
            </a:r>
            <a:r>
              <a:rPr lang="en-GB" sz="1400" b="1" dirty="0" smtClean="0">
                <a:latin typeface="+mn-lt"/>
              </a:rPr>
              <a:t>reached </a:t>
            </a:r>
            <a:r>
              <a:rPr lang="en-GB" sz="1400" b="1" dirty="0" smtClean="0">
                <a:latin typeface="+mn-lt"/>
              </a:rPr>
              <a:t>the proposed change will be referred to a major upgrade</a:t>
            </a:r>
            <a:r>
              <a:rPr lang="en-GB" sz="1400" b="1" dirty="0" smtClean="0">
                <a:latin typeface="+mn-lt"/>
              </a:rPr>
              <a:t>.</a:t>
            </a:r>
          </a:p>
          <a:p>
            <a:endParaRPr lang="en-GB" sz="1400" b="1" dirty="0" smtClean="0">
              <a:latin typeface="+mn-lt"/>
            </a:endParaRPr>
          </a:p>
          <a:p>
            <a:pPr algn="r">
              <a:buNone/>
            </a:pPr>
            <a:r>
              <a:rPr lang="en-GB" sz="1400" b="1" dirty="0" smtClean="0">
                <a:latin typeface="+mn-lt"/>
              </a:rPr>
              <a:t>IATI SC – October 2011</a:t>
            </a:r>
            <a:endParaRPr lang="en-GB" sz="1400" b="1"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endParaRPr lang="en-GB" dirty="0"/>
          </a:p>
        </p:txBody>
      </p:sp>
      <p:graphicFrame>
        <p:nvGraphicFramePr>
          <p:cNvPr id="4" name="Content Placeholder 3"/>
          <p:cNvGraphicFramePr>
            <a:graphicFrameLocks noGrp="1"/>
          </p:cNvGraphicFramePr>
          <p:nvPr>
            <p:ph idx="1"/>
          </p:nvPr>
        </p:nvGraphicFramePr>
        <p:xfrm>
          <a:off x="468312" y="1268412"/>
          <a:ext cx="8568183" cy="5256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Consultation</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Humanitarian Extension or Standard? </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Humanitarian Fields</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Humanitarian Timeliness</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graphicFrame>
        <p:nvGraphicFramePr>
          <p:cNvPr id="4" name="Content Placeholder 3"/>
          <p:cNvGraphicFramePr>
            <a:graphicFrameLocks noGrp="1"/>
          </p:cNvGraphicFramePr>
          <p:nvPr>
            <p:ph idx="1"/>
          </p:nvPr>
        </p:nvGraphicFramePr>
        <p:xfrm>
          <a:off x="468313" y="12684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IATI">
      <a:dk1>
        <a:srgbClr val="3B3B3B"/>
      </a:dk1>
      <a:lt1>
        <a:srgbClr val="FBFCF2"/>
      </a:lt1>
      <a:dk2>
        <a:srgbClr val="25247B"/>
      </a:dk2>
      <a:lt2>
        <a:srgbClr val="EEECE1"/>
      </a:lt2>
      <a:accent1>
        <a:srgbClr val="ACC32B"/>
      </a:accent1>
      <a:accent2>
        <a:srgbClr val="007244"/>
      </a:accent2>
      <a:accent3>
        <a:srgbClr val="0092D0"/>
      </a:accent3>
      <a:accent4>
        <a:srgbClr val="25247B"/>
      </a:accent4>
      <a:accent5>
        <a:srgbClr val="21BAFF"/>
      </a:accent5>
      <a:accent6>
        <a:srgbClr val="4D4DCB"/>
      </a:accent6>
      <a:hlink>
        <a:srgbClr val="ACC32B"/>
      </a:hlink>
      <a:folHlink>
        <a:srgbClr val="007244"/>
      </a:folHlink>
    </a:clrScheme>
    <a:fontScheme name="IATI the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4841</TotalTime>
  <Words>509</Words>
  <Application>Microsoft Office PowerPoint</Application>
  <PresentationFormat>On-screen Show (4:3)</PresentationFormat>
  <Paragraphs>84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IATI – Version 2.02</vt:lpstr>
      <vt:lpstr>Decimal vs Integer</vt:lpstr>
      <vt:lpstr>Decimal upgrade procedures</vt:lpstr>
      <vt:lpstr>Timeline</vt:lpstr>
      <vt:lpstr>Consultation</vt:lpstr>
      <vt:lpstr>Humanitarian Extension or Standard? </vt:lpstr>
      <vt:lpstr>Humanitarian Fields</vt:lpstr>
      <vt:lpstr>Humanitarian Timeliness</vt:lpstr>
      <vt:lpstr>Results</vt:lpstr>
      <vt:lpstr>Other (1)</vt:lpstr>
      <vt:lpstr>Other (2)</vt:lpstr>
      <vt:lpstr>Version 2.02 in Summary</vt:lpstr>
    </vt:vector>
  </TitlesOfParts>
  <Company>UNOPS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Daeun LEE</dc:creator>
  <cp:lastModifiedBy>billa</cp:lastModifiedBy>
  <cp:revision>231</cp:revision>
  <dcterms:created xsi:type="dcterms:W3CDTF">2014-01-14T13:27:25Z</dcterms:created>
  <dcterms:modified xsi:type="dcterms:W3CDTF">2015-12-03T07:16:21Z</dcterms:modified>
</cp:coreProperties>
</file>