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463" autoAdjust="0"/>
  </p:normalViewPr>
  <p:slideViewPr>
    <p:cSldViewPr snapToGrid="0">
      <p:cViewPr varScale="1">
        <p:scale>
          <a:sx n="48" d="100"/>
          <a:sy n="48" d="100"/>
        </p:scale>
        <p:origin x="1800"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400550"/>
            <a:ext cx="5486400" cy="3600600"/>
          </a:xfrm>
          <a:prstGeom prst="rect">
            <a:avLst/>
          </a:prstGeom>
          <a:noFill/>
          <a:ln>
            <a:noFill/>
          </a:ln>
        </p:spPr>
        <p:txBody>
          <a:bodyPr wrap="square" lIns="91425" tIns="91425" rIns="91425" bIns="91425" anchor="ctr" anchorCtr="0">
            <a:noAutofit/>
          </a:bodyPr>
          <a:lstStyle/>
          <a:p>
            <a:pPr lvl="0" rtl="0">
              <a:spcBef>
                <a:spcPts val="0"/>
              </a:spcBef>
              <a:buNone/>
            </a:pPr>
            <a:endParaRPr lang="en-US" sz="1100" dirty="0"/>
          </a:p>
        </p:txBody>
      </p:sp>
      <p:sp>
        <p:nvSpPr>
          <p:cNvPr id="155" name="Shape 15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en-US" dirty="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400550"/>
            <a:ext cx="5486400" cy="3600600"/>
          </a:xfrm>
          <a:prstGeom prst="rect">
            <a:avLst/>
          </a:prstGeom>
          <a:noFill/>
          <a:ln>
            <a:noFill/>
          </a:ln>
        </p:spPr>
        <p:txBody>
          <a:bodyPr wrap="square" lIns="91425" tIns="91425" rIns="91425" bIns="91425" anchor="ctr" anchorCtr="0">
            <a:noAutofit/>
          </a:bodyPr>
          <a:lstStyle/>
          <a:p>
            <a:pPr lvl="0">
              <a:spcBef>
                <a:spcPts val="0"/>
              </a:spcBef>
              <a:buNone/>
            </a:pPr>
            <a:endParaRPr sz="1100" dirty="0"/>
          </a:p>
          <a:p>
            <a:pPr lvl="0">
              <a:spcBef>
                <a:spcPts val="0"/>
              </a:spcBef>
              <a:buNone/>
            </a:pPr>
            <a:endParaRPr sz="1100" dirty="0"/>
          </a:p>
          <a:p>
            <a:pPr lvl="0" rtl="0">
              <a:spcBef>
                <a:spcPts val="0"/>
              </a:spcBef>
              <a:buNone/>
            </a:pPr>
            <a:endParaRPr sz="1100" dirty="0"/>
          </a:p>
          <a:p>
            <a:pPr lvl="0" rtl="0">
              <a:spcBef>
                <a:spcPts val="0"/>
              </a:spcBef>
              <a:buNone/>
            </a:pPr>
            <a:endParaRPr sz="1100" dirty="0"/>
          </a:p>
        </p:txBody>
      </p:sp>
      <p:sp>
        <p:nvSpPr>
          <p:cNvPr id="169" name="Shape 16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400550"/>
            <a:ext cx="5486400" cy="3600600"/>
          </a:xfrm>
          <a:prstGeom prst="rect">
            <a:avLst/>
          </a:prstGeom>
          <a:noFill/>
          <a:ln>
            <a:noFill/>
          </a:ln>
        </p:spPr>
        <p:txBody>
          <a:bodyPr wrap="square" lIns="91425" tIns="91425" rIns="91425" bIns="91425" anchor="ctr" anchorCtr="0">
            <a:noAutofit/>
          </a:bodyPr>
          <a:lstStyle/>
          <a:p>
            <a:pPr lvl="0" rtl="0">
              <a:spcBef>
                <a:spcPts val="0"/>
              </a:spcBef>
              <a:buNone/>
            </a:pPr>
            <a:r>
              <a:rPr lang="en-US" sz="1100"/>
              <a:t>friendly presentation of brand</a:t>
            </a:r>
            <a:br>
              <a:rPr lang="en-US" sz="1100"/>
            </a:br>
            <a:r>
              <a:rPr lang="en-US" sz="1100"/>
              <a:t>easy to understand language: translating technical into non-technical   </a:t>
            </a:r>
            <a:br>
              <a:rPr lang="en-US" sz="1100"/>
            </a:br>
            <a:br>
              <a:rPr lang="en-US" sz="1100"/>
            </a:br>
            <a:br>
              <a:rPr lang="en-US" sz="1100"/>
            </a:br>
            <a:endParaRPr lang="en-US" sz="1100"/>
          </a:p>
        </p:txBody>
      </p:sp>
      <p:sp>
        <p:nvSpPr>
          <p:cNvPr id="175" name="Shape 17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400550"/>
            <a:ext cx="5486400" cy="3600600"/>
          </a:xfrm>
          <a:prstGeom prst="rect">
            <a:avLst/>
          </a:prstGeom>
          <a:noFill/>
          <a:ln>
            <a:noFill/>
          </a:ln>
        </p:spPr>
        <p:txBody>
          <a:bodyPr wrap="square" lIns="91425" tIns="91425" rIns="91425" bIns="91425" anchor="ctr" anchorCtr="0">
            <a:noAutofit/>
          </a:bodyPr>
          <a:lstStyle/>
          <a:p>
            <a:pPr marL="158750" lvl="0" indent="0" rtl="0">
              <a:spcBef>
                <a:spcPts val="0"/>
              </a:spcBef>
              <a:buSzPct val="100000"/>
              <a:buNone/>
            </a:pPr>
            <a:endParaRPr lang="en-US" sz="1100" dirty="0"/>
          </a:p>
        </p:txBody>
      </p:sp>
      <p:sp>
        <p:nvSpPr>
          <p:cNvPr id="182" name="Shape 18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400550"/>
            <a:ext cx="5486400" cy="3600600"/>
          </a:xfrm>
          <a:prstGeom prst="rect">
            <a:avLst/>
          </a:prstGeom>
          <a:noFill/>
          <a:ln>
            <a:noFill/>
          </a:ln>
        </p:spPr>
        <p:txBody>
          <a:bodyPr wrap="square" lIns="91425" tIns="91425" rIns="91425" bIns="91425" anchor="ctr" anchorCtr="0">
            <a:noAutofit/>
          </a:bodyPr>
          <a:lstStyle/>
          <a:p>
            <a:pPr marL="158750" lvl="0" indent="0" rtl="0">
              <a:spcBef>
                <a:spcPts val="0"/>
              </a:spcBef>
              <a:buSzPct val="100000"/>
              <a:buNone/>
            </a:pPr>
            <a:endParaRPr lang="en-US" sz="1100" dirty="0"/>
          </a:p>
        </p:txBody>
      </p:sp>
      <p:sp>
        <p:nvSpPr>
          <p:cNvPr id="196" name="Shape 19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a:noFill/>
          <a:ln>
            <a:noFill/>
          </a:ln>
        </p:spPr>
        <p:txBody>
          <a:bodyPr wrap="square" lIns="91425" tIns="91425" rIns="91425" bIns="91425" anchor="ctr" anchorCtr="0">
            <a:noAutofit/>
          </a:bodyPr>
          <a:lstStyle/>
          <a:p>
            <a:pPr marL="457200" lvl="0" indent="-298450" rtl="0">
              <a:spcBef>
                <a:spcPts val="0"/>
              </a:spcBef>
              <a:buSzPct val="100000"/>
              <a:buChar char="-"/>
            </a:pPr>
            <a:r>
              <a:rPr lang="en-US" sz="1100"/>
              <a:t>we discovered more of use cases </a:t>
            </a:r>
          </a:p>
          <a:p>
            <a:pPr marL="457200" lvl="0" indent="-298450" rtl="0">
              <a:spcBef>
                <a:spcPts val="0"/>
              </a:spcBef>
              <a:buSzPct val="100000"/>
              <a:buChar char="-"/>
            </a:pPr>
            <a:r>
              <a:rPr lang="en-US" sz="1100"/>
              <a:t>we will be celebrating our sucess - 600 publishers in 6 years - many positive quotes</a:t>
            </a:r>
          </a:p>
        </p:txBody>
      </p:sp>
      <p:sp>
        <p:nvSpPr>
          <p:cNvPr id="203" name="Shape 20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400550"/>
            <a:ext cx="5486400" cy="3600600"/>
          </a:xfrm>
          <a:prstGeom prst="rect">
            <a:avLst/>
          </a:prstGeom>
          <a:noFill/>
          <a:ln>
            <a:noFill/>
          </a:ln>
        </p:spPr>
        <p:txBody>
          <a:bodyPr wrap="square" lIns="91425" tIns="91425" rIns="91425" bIns="91425" anchor="ctr" anchorCtr="0">
            <a:noAutofit/>
          </a:bodyPr>
          <a:lstStyle/>
          <a:p>
            <a:pPr lvl="0">
              <a:spcBef>
                <a:spcPts val="0"/>
              </a:spcBef>
              <a:buNone/>
            </a:pPr>
            <a:endParaRPr lang="en-US" sz="1100" dirty="0"/>
          </a:p>
        </p:txBody>
      </p:sp>
      <p:sp>
        <p:nvSpPr>
          <p:cNvPr id="210" name="Shape 21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dirty="0"/>
              <a:t>IATI is currently working to improve our brand and website and in this presentation we’ll be updating members on our work so far. Alongside this work, we’ve provided a written update in Paper 5 on our day-to-day communications activities that support delivery of the workplan. </a:t>
            </a:r>
          </a:p>
          <a:p>
            <a:pPr lvl="0">
              <a:spcBef>
                <a:spcPts val="0"/>
              </a:spcBef>
              <a:buNone/>
            </a:pPr>
            <a:endParaRPr dirty="0"/>
          </a:p>
          <a:p>
            <a:pPr lvl="0">
              <a:spcBef>
                <a:spcPts val="0"/>
              </a:spcBef>
              <a:buNone/>
            </a:pPr>
            <a:r>
              <a:rPr lang="en-US" dirty="0"/>
              <a:t>However in this presentation (mainly due to time constraints of this meeting) we are solely focusing on the website and brand project.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dirty="0"/>
              <a:t>As you can see the new logo has the acronym in lower case. Using lowercase makes IATI more approachable. It also easy to read. Some might also say it has a more modern feel to it. Please also note that we see a symbol over the </a:t>
            </a:r>
            <a:r>
              <a:rPr lang="en-US" dirty="0" err="1"/>
              <a:t>i</a:t>
            </a:r>
            <a:r>
              <a:rPr lang="en-US" dirty="0"/>
              <a:t>. The circles are reminiscent of data </a:t>
            </a:r>
            <a:r>
              <a:rPr lang="en-US" dirty="0" err="1"/>
              <a:t>visualisations</a:t>
            </a:r>
            <a:r>
              <a:rPr lang="en-US" dirty="0"/>
              <a:t>. Being circular it also keeps something from our old symbol.  </a:t>
            </a:r>
          </a:p>
          <a:p>
            <a:pPr lvl="0">
              <a:spcBef>
                <a:spcPts val="0"/>
              </a:spcBef>
              <a:buNone/>
            </a:pPr>
            <a:endParaRPr dirty="0"/>
          </a:p>
          <a:p>
            <a:pPr lvl="0">
              <a:spcBef>
                <a:spcPts val="0"/>
              </a:spcBef>
              <a:buNone/>
            </a:pPr>
            <a:r>
              <a:rPr lang="en-US" dirty="0"/>
              <a:t>In some sense one might say that we’re using the brand partly to counter the risk we’re running to been seen as a complex data initiative and rather be approachable and contemporary.</a:t>
            </a:r>
          </a:p>
          <a:p>
            <a:pPr lvl="0">
              <a:spcBef>
                <a:spcPts val="0"/>
              </a:spcBef>
              <a:buNone/>
            </a:pPr>
            <a:endParaRPr dirty="0"/>
          </a:p>
          <a:p>
            <a:pPr lvl="0">
              <a:spcBef>
                <a:spcPts val="0"/>
              </a:spcBef>
              <a:buNone/>
            </a:pPr>
            <a:r>
              <a:rPr lang="en-US" dirty="0"/>
              <a:t>And personally I feel that this is still true to what IATI is.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US"/>
              <a:t>As you can see the new logo has the acronym in lower case. Using lowercase makes IATI more approachable. We’re using the brand to try to counteract the associations with complex data to ensure we are approachable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8" name="Shape 24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US"/>
              <a:t>We keeping the core colors from the old brand.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US"/>
              <a:t>But we’re to our brand by including secondary colours to be used when produce a wide range of publications e.g. our annual report or training videos where two colours just won’t do...</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US"/>
              <a:t>But this how it will look in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US"/>
              <a:t>Here is the brand typeface. It is called Maax Raw - but don’t let the name fool you. It was chosen to - again - be friendly and approachable.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US"/>
              <a:t>For body text and web we will stick to the universally accepted and simple font Arial.</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US" dirty="0"/>
              <a:t>And here is an example of how the brand might look like when applied to a publication.</a:t>
            </a:r>
          </a:p>
          <a:p>
            <a:pPr lvl="0">
              <a:spcBef>
                <a:spcPts val="0"/>
              </a:spcBef>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6" name="Shape 28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a:p>
            <a:pPr lvl="0">
              <a:spcBef>
                <a:spcPts val="0"/>
              </a:spcBef>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400550"/>
            <a:ext cx="5486400" cy="3600600"/>
          </a:xfrm>
          <a:prstGeom prst="rect">
            <a:avLst/>
          </a:prstGeom>
          <a:noFill/>
          <a:ln>
            <a:noFill/>
          </a:ln>
        </p:spPr>
        <p:txBody>
          <a:bodyPr wrap="square" lIns="91425" tIns="91425" rIns="91425" bIns="91425" anchor="ctr" anchorCtr="0">
            <a:noAutofit/>
          </a:bodyPr>
          <a:lstStyle/>
          <a:p>
            <a:pPr lvl="0" rtl="0">
              <a:spcBef>
                <a:spcPts val="0"/>
              </a:spcBef>
              <a:buNone/>
            </a:pPr>
            <a:endParaRPr sz="1100" dirty="0"/>
          </a:p>
        </p:txBody>
      </p:sp>
      <p:sp>
        <p:nvSpPr>
          <p:cNvPr id="144" name="Shape 14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541784" y="2510805"/>
            <a:ext cx="7772400" cy="1224136"/>
          </a:xfrm>
          <a:prstGeom prst="rect">
            <a:avLst/>
          </a:prstGeom>
          <a:noFill/>
          <a:ln>
            <a:noFill/>
          </a:ln>
        </p:spPr>
        <p:txBody>
          <a:bodyPr wrap="square" lIns="91425" tIns="91425" rIns="91425" bIns="91425" anchor="ctr" anchorCtr="0"/>
          <a:lstStyle>
            <a:lvl1pPr marL="0" marR="0" lvl="0" indent="0" algn="l" rtl="0">
              <a:spcBef>
                <a:spcPts val="0"/>
              </a:spcBef>
              <a:buClr>
                <a:schemeClr val="accent4"/>
              </a:buClr>
              <a:buFont typeface="Arial"/>
              <a:buNone/>
              <a:defRPr sz="3200" b="1" i="0" u="none" strike="noStrike" cap="none">
                <a:solidFill>
                  <a:schemeClr val="accent4"/>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539552" y="3789040"/>
            <a:ext cx="6400800" cy="1584176"/>
          </a:xfrm>
          <a:prstGeom prst="rect">
            <a:avLst/>
          </a:prstGeom>
          <a:noFill/>
          <a:ln>
            <a:noFill/>
          </a:ln>
        </p:spPr>
        <p:txBody>
          <a:bodyPr wrap="square" lIns="91425" tIns="91425" rIns="91425" bIns="91425" anchor="t" anchorCtr="0"/>
          <a:lstStyle>
            <a:lvl1pPr marL="0" marR="0" lvl="0" indent="0" algn="l" rtl="0">
              <a:lnSpc>
                <a:spcPct val="150000"/>
              </a:lnSpc>
              <a:spcBef>
                <a:spcPts val="480"/>
              </a:spcBef>
              <a:buClr>
                <a:srgbClr val="8F8F8F"/>
              </a:buClr>
              <a:buFont typeface="Arial"/>
              <a:buNone/>
              <a:defRPr sz="2400" b="0" i="0" u="none" strike="noStrike" cap="none">
                <a:solidFill>
                  <a:srgbClr val="8F8F8F"/>
                </a:solidFill>
                <a:latin typeface="Arial"/>
                <a:ea typeface="Arial"/>
                <a:cs typeface="Arial"/>
                <a:sym typeface="Arial"/>
              </a:defRPr>
            </a:lvl1pPr>
            <a:lvl2pPr marL="457200" marR="0" lvl="1" indent="0" algn="ctr" rtl="0">
              <a:lnSpc>
                <a:spcPct val="150000"/>
              </a:lnSpc>
              <a:spcBef>
                <a:spcPts val="480"/>
              </a:spcBef>
              <a:buClr>
                <a:srgbClr val="8F8F8F"/>
              </a:buClr>
              <a:buFont typeface="Arial"/>
              <a:buNone/>
              <a:defRPr sz="2400" b="0" i="0" u="none" strike="noStrike" cap="none">
                <a:solidFill>
                  <a:srgbClr val="8F8F8F"/>
                </a:solidFill>
                <a:latin typeface="Arial"/>
                <a:ea typeface="Arial"/>
                <a:cs typeface="Arial"/>
                <a:sym typeface="Arial"/>
              </a:defRPr>
            </a:lvl2pPr>
            <a:lvl3pPr marL="914400" marR="0" lvl="2" indent="0" algn="ctr" rtl="0">
              <a:lnSpc>
                <a:spcPct val="150000"/>
              </a:lnSpc>
              <a:spcBef>
                <a:spcPts val="480"/>
              </a:spcBef>
              <a:buClr>
                <a:srgbClr val="8F8F8F"/>
              </a:buClr>
              <a:buFont typeface="Arial"/>
              <a:buNone/>
              <a:defRPr sz="2400" b="0" i="0" u="none" strike="noStrike" cap="none">
                <a:solidFill>
                  <a:srgbClr val="8F8F8F"/>
                </a:solidFill>
                <a:latin typeface="Arial"/>
                <a:ea typeface="Arial"/>
                <a:cs typeface="Arial"/>
                <a:sym typeface="Arial"/>
              </a:defRPr>
            </a:lvl3pPr>
            <a:lvl4pPr marL="1371600" marR="0" lvl="3" indent="0" algn="ctr" rtl="0">
              <a:lnSpc>
                <a:spcPct val="150000"/>
              </a:lnSpc>
              <a:spcBef>
                <a:spcPts val="400"/>
              </a:spcBef>
              <a:buClr>
                <a:srgbClr val="8F8F8F"/>
              </a:buClr>
              <a:buFont typeface="Arial"/>
              <a:buNone/>
              <a:defRPr sz="2000" b="0" i="0" u="none" strike="noStrike" cap="none">
                <a:solidFill>
                  <a:srgbClr val="8F8F8F"/>
                </a:solidFill>
                <a:latin typeface="Arial"/>
                <a:ea typeface="Arial"/>
                <a:cs typeface="Arial"/>
                <a:sym typeface="Arial"/>
              </a:defRPr>
            </a:lvl4pPr>
            <a:lvl5pPr marL="1828800" marR="0" lvl="4" indent="0" algn="ctr" rtl="0">
              <a:lnSpc>
                <a:spcPct val="150000"/>
              </a:lnSpc>
              <a:spcBef>
                <a:spcPts val="400"/>
              </a:spcBef>
              <a:buClr>
                <a:srgbClr val="8F8F8F"/>
              </a:buClr>
              <a:buFont typeface="Arial"/>
              <a:buNone/>
              <a:defRPr sz="2000" b="0" i="0" u="none" strike="noStrike" cap="none">
                <a:solidFill>
                  <a:srgbClr val="8F8F8F"/>
                </a:solidFill>
                <a:latin typeface="Arial"/>
                <a:ea typeface="Arial"/>
                <a:cs typeface="Arial"/>
                <a:sym typeface="Arial"/>
              </a:defRPr>
            </a:lvl5pPr>
            <a:lvl6pPr marL="2286000" marR="0" lvl="5" indent="0" algn="ctr" rtl="0">
              <a:spcBef>
                <a:spcPts val="400"/>
              </a:spcBef>
              <a:buClr>
                <a:srgbClr val="8F8F8F"/>
              </a:buClr>
              <a:buFont typeface="Arial"/>
              <a:buNone/>
              <a:defRPr sz="2000" b="0" i="0" u="none" strike="noStrike" cap="none">
                <a:solidFill>
                  <a:srgbClr val="8F8F8F"/>
                </a:solidFill>
                <a:latin typeface="Arial"/>
                <a:ea typeface="Arial"/>
                <a:cs typeface="Arial"/>
                <a:sym typeface="Arial"/>
              </a:defRPr>
            </a:lvl6pPr>
            <a:lvl7pPr marL="2743200" marR="0" lvl="6" indent="0" algn="ctr" rtl="0">
              <a:spcBef>
                <a:spcPts val="400"/>
              </a:spcBef>
              <a:buClr>
                <a:srgbClr val="8F8F8F"/>
              </a:buClr>
              <a:buFont typeface="Arial"/>
              <a:buNone/>
              <a:defRPr sz="2000" b="0" i="0" u="none" strike="noStrike" cap="none">
                <a:solidFill>
                  <a:srgbClr val="8F8F8F"/>
                </a:solidFill>
                <a:latin typeface="Arial"/>
                <a:ea typeface="Arial"/>
                <a:cs typeface="Arial"/>
                <a:sym typeface="Arial"/>
              </a:defRPr>
            </a:lvl7pPr>
            <a:lvl8pPr marL="3200400" marR="0" lvl="7" indent="0" algn="ctr" rtl="0">
              <a:spcBef>
                <a:spcPts val="400"/>
              </a:spcBef>
              <a:buClr>
                <a:srgbClr val="8F8F8F"/>
              </a:buClr>
              <a:buFont typeface="Arial"/>
              <a:buNone/>
              <a:defRPr sz="2000" b="0" i="0" u="none" strike="noStrike" cap="none">
                <a:solidFill>
                  <a:srgbClr val="8F8F8F"/>
                </a:solidFill>
                <a:latin typeface="Arial"/>
                <a:ea typeface="Arial"/>
                <a:cs typeface="Arial"/>
                <a:sym typeface="Arial"/>
              </a:defRPr>
            </a:lvl8pPr>
            <a:lvl9pPr marL="3657600" marR="0" lvl="8" indent="0" algn="ctr" rtl="0">
              <a:spcBef>
                <a:spcPts val="400"/>
              </a:spcBef>
              <a:buClr>
                <a:srgbClr val="8F8F8F"/>
              </a:buClr>
              <a:buFont typeface="Arial"/>
              <a:buNone/>
              <a:defRPr sz="2000" b="0" i="0" u="none" strike="noStrike" cap="none">
                <a:solidFill>
                  <a:srgbClr val="8F8F8F"/>
                </a:solidFill>
                <a:latin typeface="Arial"/>
                <a:ea typeface="Arial"/>
                <a:cs typeface="Arial"/>
                <a:sym typeface="Arial"/>
              </a:defRPr>
            </a:lvl9pPr>
          </a:lstStyle>
          <a:p>
            <a:endParaRPr/>
          </a:p>
        </p:txBody>
      </p:sp>
      <p:sp>
        <p:nvSpPr>
          <p:cNvPr id="18" name="Shape 18"/>
          <p:cNvSpPr txBox="1">
            <a:spLocks noGrp="1"/>
          </p:cNvSpPr>
          <p:nvPr>
            <p:ph type="dt" idx="10"/>
          </p:nvPr>
        </p:nvSpPr>
        <p:spPr>
          <a:xfrm>
            <a:off x="467544" y="6669360"/>
            <a:ext cx="1162472" cy="216024"/>
          </a:xfrm>
          <a:prstGeom prst="rect">
            <a:avLst/>
          </a:prstGeom>
          <a:noFill/>
          <a:ln>
            <a:noFill/>
          </a:ln>
        </p:spPr>
        <p:txBody>
          <a:bodyPr wrap="square" lIns="91425" tIns="91425" rIns="91425" bIns="91425" anchor="ctr" anchorCtr="0"/>
          <a:lstStyle>
            <a:lvl1pPr marL="0" marR="0" lvl="0" indent="0" algn="l" rtl="0">
              <a:spcBef>
                <a:spcPts val="0"/>
              </a:spcBef>
              <a:buNone/>
              <a:defRPr sz="14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3119678" y="6669360"/>
            <a:ext cx="2895600" cy="216669"/>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F8F8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6553200" y="6669360"/>
            <a:ext cx="2133600" cy="216024"/>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F8F8F"/>
                </a:solidFill>
                <a:latin typeface="Arial"/>
                <a:ea typeface="Arial"/>
                <a:cs typeface="Arial"/>
                <a:sym typeface="Arial"/>
              </a:rPr>
              <a:t>‹#›</a:t>
            </a:fld>
            <a:endParaRPr lang="en-US" sz="1200" b="0" i="0" u="none" strike="noStrike" cap="none">
              <a:solidFill>
                <a:srgbClr val="8F8F8F"/>
              </a:solidFill>
              <a:latin typeface="Arial"/>
              <a:ea typeface="Arial"/>
              <a:cs typeface="Arial"/>
              <a:sym typeface="Arial"/>
            </a:endParaRPr>
          </a:p>
        </p:txBody>
      </p:sp>
      <p:pic>
        <p:nvPicPr>
          <p:cNvPr id="21" name="Shape 21" descr="\\crp.unops.local\files\UserHome\daeunl\Desktop\IATI powerpoint\IATI logo.png"/>
          <p:cNvPicPr preferRelativeResize="0"/>
          <p:nvPr/>
        </p:nvPicPr>
        <p:blipFill rotWithShape="1">
          <a:blip r:embed="rId2">
            <a:alphaModFix/>
          </a:blip>
          <a:srcRect/>
          <a:stretch/>
        </p:blipFill>
        <p:spPr>
          <a:xfrm>
            <a:off x="539551" y="332656"/>
            <a:ext cx="3608755" cy="129614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l" rtl="0">
              <a:spcBef>
                <a:spcPts val="0"/>
              </a:spcBef>
              <a:buClr>
                <a:schemeClr val="accent4"/>
              </a:buClr>
              <a:buFont typeface="Arial"/>
              <a:buNone/>
              <a:defRPr sz="3200" b="1" i="0" u="none" strike="noStrike" cap="none">
                <a:solidFill>
                  <a:schemeClr val="accent4"/>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3" name="Shape 83"/>
          <p:cNvSpPr txBox="1">
            <a:spLocks noGrp="1"/>
          </p:cNvSpPr>
          <p:nvPr>
            <p:ph type="body" idx="1"/>
          </p:nvPr>
        </p:nvSpPr>
        <p:spPr>
          <a:xfrm rot="5400000">
            <a:off x="2212918" y="-275456"/>
            <a:ext cx="4709120" cy="8229600"/>
          </a:xfrm>
          <a:prstGeom prst="rect">
            <a:avLst/>
          </a:prstGeom>
          <a:noFill/>
          <a:ln>
            <a:noFill/>
          </a:ln>
        </p:spPr>
        <p:txBody>
          <a:bodyPr wrap="square" lIns="91425" tIns="91425" rIns="91425" bIns="91425" anchor="t" anchorCtr="0"/>
          <a:lstStyle>
            <a:lvl1pPr marL="342900" marR="0" lvl="0" indent="-165100" algn="l" rtl="0">
              <a:lnSpc>
                <a:spcPct val="150000"/>
              </a:lnSpc>
              <a:spcBef>
                <a:spcPts val="560"/>
              </a:spcBef>
              <a:buClr>
                <a:srgbClr val="3B3B3B"/>
              </a:buClr>
              <a:buSzPct val="100000"/>
              <a:buFont typeface="Arial"/>
              <a:buChar char="•"/>
              <a:defRPr sz="2800" b="0" i="0" u="none" strike="noStrike" cap="none">
                <a:solidFill>
                  <a:srgbClr val="3B3B3B"/>
                </a:solidFill>
                <a:latin typeface="Arial"/>
                <a:ea typeface="Arial"/>
                <a:cs typeface="Arial"/>
                <a:sym typeface="Arial"/>
              </a:defRPr>
            </a:lvl1pPr>
            <a:lvl2pPr marL="742950" marR="0" lvl="1" indent="-133350" algn="l" rtl="0">
              <a:lnSpc>
                <a:spcPct val="150000"/>
              </a:lnSpc>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76200" algn="l" rtl="0">
              <a:lnSpc>
                <a:spcPct val="150000"/>
              </a:lnSpc>
              <a:spcBef>
                <a:spcPts val="480"/>
              </a:spcBef>
              <a:buClr>
                <a:srgbClr val="5C6417"/>
              </a:buClr>
              <a:buSzPct val="100000"/>
              <a:buFont typeface="Arial"/>
              <a:buChar char="•"/>
              <a:defRPr sz="2400" b="0" i="0" u="none" strike="noStrike" cap="none">
                <a:solidFill>
                  <a:srgbClr val="5C6417"/>
                </a:solidFill>
                <a:latin typeface="Arial"/>
                <a:ea typeface="Arial"/>
                <a:cs typeface="Arial"/>
                <a:sym typeface="Arial"/>
              </a:defRPr>
            </a:lvl3pPr>
            <a:lvl4pPr marL="1600200" marR="0" lvl="3" indent="-101600" algn="l" rtl="0">
              <a:lnSpc>
                <a:spcPct val="150000"/>
              </a:lnSpc>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lnSpc>
                <a:spcPct val="150000"/>
              </a:lnSpc>
              <a:spcBef>
                <a:spcPts val="400"/>
              </a:spcBef>
              <a:buClr>
                <a:srgbClr val="809220"/>
              </a:buClr>
              <a:buSzPct val="100000"/>
              <a:buFont typeface="Arial"/>
              <a:buChar char="»"/>
              <a:defRPr sz="2000" b="0" i="0" u="none" strike="noStrike" cap="none">
                <a:solidFill>
                  <a:srgbClr val="809220"/>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4" name="Shape 84"/>
          <p:cNvSpPr txBox="1">
            <a:spLocks noGrp="1"/>
          </p:cNvSpPr>
          <p:nvPr>
            <p:ph type="dt" idx="10"/>
          </p:nvPr>
        </p:nvSpPr>
        <p:spPr>
          <a:xfrm>
            <a:off x="467544" y="6669360"/>
            <a:ext cx="1162472" cy="216024"/>
          </a:xfrm>
          <a:prstGeom prst="rect">
            <a:avLst/>
          </a:prstGeom>
          <a:noFill/>
          <a:ln>
            <a:noFill/>
          </a:ln>
        </p:spPr>
        <p:txBody>
          <a:bodyPr wrap="square" lIns="91425" tIns="91425" rIns="91425" bIns="91425" anchor="ctr" anchorCtr="0"/>
          <a:lstStyle>
            <a:lvl1pPr marL="0" marR="0" lvl="0" indent="0" algn="l" rtl="0">
              <a:spcBef>
                <a:spcPts val="0"/>
              </a:spcBef>
              <a:buNone/>
              <a:defRPr sz="14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5" name="Shape 85"/>
          <p:cNvSpPr txBox="1">
            <a:spLocks noGrp="1"/>
          </p:cNvSpPr>
          <p:nvPr>
            <p:ph type="ftr" idx="11"/>
          </p:nvPr>
        </p:nvSpPr>
        <p:spPr>
          <a:xfrm>
            <a:off x="3119678" y="6669360"/>
            <a:ext cx="2895600" cy="216669"/>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F8F8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sldNum" idx="12"/>
          </p:nvPr>
        </p:nvSpPr>
        <p:spPr>
          <a:xfrm>
            <a:off x="6553200" y="6669360"/>
            <a:ext cx="2133600" cy="216024"/>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F8F8F"/>
                </a:solidFill>
                <a:latin typeface="Arial"/>
                <a:ea typeface="Arial"/>
                <a:cs typeface="Arial"/>
                <a:sym typeface="Arial"/>
              </a:rPr>
              <a:t>‹#›</a:t>
            </a:fld>
            <a:endParaRPr lang="en-US" sz="1200" b="0" i="0" u="none" strike="noStrike" cap="none">
              <a:solidFill>
                <a:srgbClr val="8F8F8F"/>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7"/>
        <p:cNvGrpSpPr/>
        <p:nvPr/>
      </p:nvGrpSpPr>
      <p:grpSpPr>
        <a:xfrm>
          <a:off x="0" y="0"/>
          <a:ext cx="0" cy="0"/>
          <a:chOff x="0" y="0"/>
          <a:chExt cx="0" cy="0"/>
        </a:xfrm>
      </p:grpSpPr>
      <p:sp>
        <p:nvSpPr>
          <p:cNvPr id="88" name="Shape 88"/>
          <p:cNvSpPr txBox="1">
            <a:spLocks noGrp="1"/>
          </p:cNvSpPr>
          <p:nvPr>
            <p:ph type="title"/>
          </p:nvPr>
        </p:nvSpPr>
        <p:spPr>
          <a:xfrm rot="5400000">
            <a:off x="4732337" y="2171700"/>
            <a:ext cx="5851525" cy="2057400"/>
          </a:xfrm>
          <a:prstGeom prst="rect">
            <a:avLst/>
          </a:prstGeom>
          <a:noFill/>
          <a:ln>
            <a:noFill/>
          </a:ln>
        </p:spPr>
        <p:txBody>
          <a:bodyPr wrap="square" lIns="91425" tIns="91425" rIns="91425" bIns="91425" anchor="ctr" anchorCtr="0"/>
          <a:lstStyle>
            <a:lvl1pPr marL="0" marR="0" lvl="0" indent="0" algn="l" rtl="0">
              <a:spcBef>
                <a:spcPts val="0"/>
              </a:spcBef>
              <a:buClr>
                <a:schemeClr val="accent4"/>
              </a:buClr>
              <a:buFont typeface="Arial"/>
              <a:buNone/>
              <a:defRPr sz="3200" b="1" i="0" u="none" strike="noStrike" cap="none">
                <a:solidFill>
                  <a:schemeClr val="accent4"/>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9" name="Shape 89"/>
          <p:cNvSpPr txBox="1">
            <a:spLocks noGrp="1"/>
          </p:cNvSpPr>
          <p:nvPr>
            <p:ph type="body" idx="1"/>
          </p:nvPr>
        </p:nvSpPr>
        <p:spPr>
          <a:xfrm rot="5400000">
            <a:off x="541338" y="190501"/>
            <a:ext cx="5851525" cy="6019800"/>
          </a:xfrm>
          <a:prstGeom prst="rect">
            <a:avLst/>
          </a:prstGeom>
          <a:noFill/>
          <a:ln>
            <a:noFill/>
          </a:ln>
        </p:spPr>
        <p:txBody>
          <a:bodyPr wrap="square" lIns="91425" tIns="91425" rIns="91425" bIns="91425" anchor="t" anchorCtr="0"/>
          <a:lstStyle>
            <a:lvl1pPr marL="342900" marR="0" lvl="0" indent="-165100" algn="l" rtl="0">
              <a:lnSpc>
                <a:spcPct val="150000"/>
              </a:lnSpc>
              <a:spcBef>
                <a:spcPts val="560"/>
              </a:spcBef>
              <a:buClr>
                <a:srgbClr val="3B3B3B"/>
              </a:buClr>
              <a:buSzPct val="100000"/>
              <a:buFont typeface="Arial"/>
              <a:buChar char="•"/>
              <a:defRPr sz="2800" b="0" i="0" u="none" strike="noStrike" cap="none">
                <a:solidFill>
                  <a:srgbClr val="3B3B3B"/>
                </a:solidFill>
                <a:latin typeface="Arial"/>
                <a:ea typeface="Arial"/>
                <a:cs typeface="Arial"/>
                <a:sym typeface="Arial"/>
              </a:defRPr>
            </a:lvl1pPr>
            <a:lvl2pPr marL="742950" marR="0" lvl="1" indent="-133350" algn="l" rtl="0">
              <a:lnSpc>
                <a:spcPct val="150000"/>
              </a:lnSpc>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76200" algn="l" rtl="0">
              <a:lnSpc>
                <a:spcPct val="150000"/>
              </a:lnSpc>
              <a:spcBef>
                <a:spcPts val="480"/>
              </a:spcBef>
              <a:buClr>
                <a:srgbClr val="5C6417"/>
              </a:buClr>
              <a:buSzPct val="100000"/>
              <a:buFont typeface="Arial"/>
              <a:buChar char="•"/>
              <a:defRPr sz="2400" b="0" i="0" u="none" strike="noStrike" cap="none">
                <a:solidFill>
                  <a:srgbClr val="5C6417"/>
                </a:solidFill>
                <a:latin typeface="Arial"/>
                <a:ea typeface="Arial"/>
                <a:cs typeface="Arial"/>
                <a:sym typeface="Arial"/>
              </a:defRPr>
            </a:lvl3pPr>
            <a:lvl4pPr marL="1600200" marR="0" lvl="3" indent="-101600" algn="l" rtl="0">
              <a:lnSpc>
                <a:spcPct val="150000"/>
              </a:lnSpc>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lnSpc>
                <a:spcPct val="150000"/>
              </a:lnSpc>
              <a:spcBef>
                <a:spcPts val="400"/>
              </a:spcBef>
              <a:buClr>
                <a:srgbClr val="809220"/>
              </a:buClr>
              <a:buSzPct val="100000"/>
              <a:buFont typeface="Arial"/>
              <a:buChar char="»"/>
              <a:defRPr sz="2000" b="0" i="0" u="none" strike="noStrike" cap="none">
                <a:solidFill>
                  <a:srgbClr val="809220"/>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0" name="Shape 90"/>
          <p:cNvSpPr txBox="1">
            <a:spLocks noGrp="1"/>
          </p:cNvSpPr>
          <p:nvPr>
            <p:ph type="dt" idx="10"/>
          </p:nvPr>
        </p:nvSpPr>
        <p:spPr>
          <a:xfrm>
            <a:off x="467544" y="6669360"/>
            <a:ext cx="1162472" cy="216024"/>
          </a:xfrm>
          <a:prstGeom prst="rect">
            <a:avLst/>
          </a:prstGeom>
          <a:noFill/>
          <a:ln>
            <a:noFill/>
          </a:ln>
        </p:spPr>
        <p:txBody>
          <a:bodyPr wrap="square" lIns="91425" tIns="91425" rIns="91425" bIns="91425" anchor="ctr" anchorCtr="0"/>
          <a:lstStyle>
            <a:lvl1pPr marL="0" marR="0" lvl="0" indent="0" algn="l" rtl="0">
              <a:spcBef>
                <a:spcPts val="0"/>
              </a:spcBef>
              <a:buNone/>
              <a:defRPr sz="14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1" name="Shape 91"/>
          <p:cNvSpPr txBox="1">
            <a:spLocks noGrp="1"/>
          </p:cNvSpPr>
          <p:nvPr>
            <p:ph type="ftr" idx="11"/>
          </p:nvPr>
        </p:nvSpPr>
        <p:spPr>
          <a:xfrm>
            <a:off x="3119678" y="6669360"/>
            <a:ext cx="2895600" cy="216669"/>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F8F8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2" name="Shape 92"/>
          <p:cNvSpPr txBox="1">
            <a:spLocks noGrp="1"/>
          </p:cNvSpPr>
          <p:nvPr>
            <p:ph type="sldNum" idx="12"/>
          </p:nvPr>
        </p:nvSpPr>
        <p:spPr>
          <a:xfrm>
            <a:off x="6553200" y="6669360"/>
            <a:ext cx="2133600" cy="216024"/>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F8F8F"/>
                </a:solidFill>
                <a:latin typeface="Arial"/>
                <a:ea typeface="Arial"/>
                <a:cs typeface="Arial"/>
                <a:sym typeface="Arial"/>
              </a:rPr>
              <a:t>‹#›</a:t>
            </a:fld>
            <a:endParaRPr lang="en-US" sz="1200" b="0" i="0" u="none" strike="noStrike" cap="none">
              <a:solidFill>
                <a:srgbClr val="8F8F8F"/>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2"/>
        <p:cNvGrpSpPr/>
        <p:nvPr/>
      </p:nvGrpSpPr>
      <p:grpSpPr>
        <a:xfrm>
          <a:off x="0" y="0"/>
          <a:ext cx="0" cy="0"/>
          <a:chOff x="0" y="0"/>
          <a:chExt cx="0" cy="0"/>
        </a:xfrm>
      </p:grpSpPr>
      <p:pic>
        <p:nvPicPr>
          <p:cNvPr id="23" name="Shape 23"/>
          <p:cNvPicPr preferRelativeResize="0"/>
          <p:nvPr/>
        </p:nvPicPr>
        <p:blipFill rotWithShape="1">
          <a:blip r:embed="rId2">
            <a:alphaModFix/>
          </a:blip>
          <a:srcRect r="19183"/>
          <a:stretch/>
        </p:blipFill>
        <p:spPr>
          <a:xfrm>
            <a:off x="4356388" y="404664"/>
            <a:ext cx="4787612" cy="5904250"/>
          </a:xfrm>
          <a:prstGeom prst="rect">
            <a:avLst/>
          </a:prstGeom>
          <a:noFill/>
          <a:ln>
            <a:noFill/>
          </a:ln>
        </p:spPr>
      </p:pic>
      <p:sp>
        <p:nvSpPr>
          <p:cNvPr id="24" name="Shape 24"/>
          <p:cNvSpPr txBox="1">
            <a:spLocks noGrp="1"/>
          </p:cNvSpPr>
          <p:nvPr>
            <p:ph type="title"/>
          </p:nvPr>
        </p:nvSpPr>
        <p:spPr>
          <a:xfrm>
            <a:off x="457200" y="404664"/>
            <a:ext cx="8229600" cy="868958"/>
          </a:xfrm>
          <a:prstGeom prst="rect">
            <a:avLst/>
          </a:prstGeom>
          <a:noFill/>
          <a:ln>
            <a:noFill/>
          </a:ln>
        </p:spPr>
        <p:txBody>
          <a:bodyPr wrap="square" lIns="91425" tIns="91425" rIns="91425" bIns="91425" anchor="ctr" anchorCtr="0"/>
          <a:lstStyle>
            <a:lvl1pPr marL="0" marR="0" lvl="0" indent="0" algn="l" rtl="0">
              <a:spcBef>
                <a:spcPts val="0"/>
              </a:spcBef>
              <a:buClr>
                <a:schemeClr val="accent4"/>
              </a:buClr>
              <a:buFont typeface="Arial"/>
              <a:buNone/>
              <a:defRPr sz="3200" b="1" i="0" u="none" strike="noStrike" cap="none">
                <a:solidFill>
                  <a:schemeClr val="accent4"/>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 name="Shape 25"/>
          <p:cNvSpPr txBox="1">
            <a:spLocks noGrp="1"/>
          </p:cNvSpPr>
          <p:nvPr>
            <p:ph type="body" idx="1"/>
          </p:nvPr>
        </p:nvSpPr>
        <p:spPr>
          <a:xfrm>
            <a:off x="467544" y="1268760"/>
            <a:ext cx="8229600" cy="4709120"/>
          </a:xfrm>
          <a:prstGeom prst="rect">
            <a:avLst/>
          </a:prstGeom>
          <a:noFill/>
          <a:ln>
            <a:noFill/>
          </a:ln>
        </p:spPr>
        <p:txBody>
          <a:bodyPr wrap="square" lIns="91425" tIns="91425" rIns="91425" bIns="91425" anchor="t" anchorCtr="0"/>
          <a:lstStyle>
            <a:lvl1pPr marL="342900" marR="0" lvl="0" indent="-165100" algn="l" rtl="0">
              <a:lnSpc>
                <a:spcPct val="150000"/>
              </a:lnSpc>
              <a:spcBef>
                <a:spcPts val="560"/>
              </a:spcBef>
              <a:buClr>
                <a:srgbClr val="3B3B3B"/>
              </a:buClr>
              <a:buSzPct val="100000"/>
              <a:buFont typeface="Arial"/>
              <a:buChar char="•"/>
              <a:defRPr sz="2800" b="0" i="0" u="none" strike="noStrike" cap="none">
                <a:solidFill>
                  <a:srgbClr val="3B3B3B"/>
                </a:solidFill>
                <a:latin typeface="Arial"/>
                <a:ea typeface="Arial"/>
                <a:cs typeface="Arial"/>
                <a:sym typeface="Arial"/>
              </a:defRPr>
            </a:lvl1pPr>
            <a:lvl2pPr marL="742950" marR="0" lvl="1" indent="-133350" algn="l" rtl="0">
              <a:lnSpc>
                <a:spcPct val="150000"/>
              </a:lnSpc>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76200" algn="l" rtl="0">
              <a:lnSpc>
                <a:spcPct val="150000"/>
              </a:lnSpc>
              <a:spcBef>
                <a:spcPts val="480"/>
              </a:spcBef>
              <a:buClr>
                <a:srgbClr val="5C6417"/>
              </a:buClr>
              <a:buSzPct val="100000"/>
              <a:buFont typeface="Arial"/>
              <a:buChar char="•"/>
              <a:defRPr sz="2400" b="0" i="0" u="none" strike="noStrike" cap="none">
                <a:solidFill>
                  <a:srgbClr val="5C6417"/>
                </a:solidFill>
                <a:latin typeface="Arial"/>
                <a:ea typeface="Arial"/>
                <a:cs typeface="Arial"/>
                <a:sym typeface="Arial"/>
              </a:defRPr>
            </a:lvl3pPr>
            <a:lvl4pPr marL="1600200" marR="0" lvl="3" indent="-101600" algn="l" rtl="0">
              <a:lnSpc>
                <a:spcPct val="150000"/>
              </a:lnSpc>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lnSpc>
                <a:spcPct val="150000"/>
              </a:lnSpc>
              <a:spcBef>
                <a:spcPts val="400"/>
              </a:spcBef>
              <a:buClr>
                <a:srgbClr val="809220"/>
              </a:buClr>
              <a:buSzPct val="100000"/>
              <a:buFont typeface="Arial"/>
              <a:buChar char="»"/>
              <a:defRPr sz="2000" b="0" i="0" u="none" strike="noStrike" cap="none">
                <a:solidFill>
                  <a:srgbClr val="809220"/>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dt" idx="10"/>
          </p:nvPr>
        </p:nvSpPr>
        <p:spPr>
          <a:xfrm>
            <a:off x="467544" y="6669360"/>
            <a:ext cx="1162472" cy="216024"/>
          </a:xfrm>
          <a:prstGeom prst="rect">
            <a:avLst/>
          </a:prstGeom>
          <a:noFill/>
          <a:ln>
            <a:noFill/>
          </a:ln>
        </p:spPr>
        <p:txBody>
          <a:bodyPr wrap="square" lIns="91425" tIns="91425" rIns="91425" bIns="91425" anchor="ctr" anchorCtr="0"/>
          <a:lstStyle>
            <a:lvl1pPr marL="0" marR="0" lvl="0" indent="0" algn="l" rtl="0">
              <a:spcBef>
                <a:spcPts val="0"/>
              </a:spcBef>
              <a:buNone/>
              <a:defRPr sz="14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ftr" idx="11"/>
          </p:nvPr>
        </p:nvSpPr>
        <p:spPr>
          <a:xfrm>
            <a:off x="3119678" y="6669360"/>
            <a:ext cx="2895600" cy="216669"/>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F8F8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sldNum" idx="12"/>
          </p:nvPr>
        </p:nvSpPr>
        <p:spPr>
          <a:xfrm>
            <a:off x="6553200" y="6669360"/>
            <a:ext cx="2133600" cy="216024"/>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F8F8F"/>
                </a:solidFill>
                <a:latin typeface="Arial"/>
                <a:ea typeface="Arial"/>
                <a:cs typeface="Arial"/>
                <a:sym typeface="Arial"/>
              </a:rPr>
              <a:t>‹#›</a:t>
            </a:fld>
            <a:endParaRPr lang="en-US" sz="1200" b="0" i="0" u="none" strike="noStrike" cap="none">
              <a:solidFill>
                <a:srgbClr val="8F8F8F"/>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539750" y="4406900"/>
            <a:ext cx="7772400" cy="1362075"/>
          </a:xfrm>
          <a:prstGeom prst="rect">
            <a:avLst/>
          </a:prstGeom>
          <a:noFill/>
          <a:ln>
            <a:noFill/>
          </a:ln>
        </p:spPr>
        <p:txBody>
          <a:bodyPr wrap="square" lIns="91425" tIns="91425" rIns="91425" bIns="91425" anchor="t" anchorCtr="0"/>
          <a:lstStyle>
            <a:lvl1pPr marL="0" marR="0" lvl="0" indent="0" algn="l" rtl="0">
              <a:spcBef>
                <a:spcPts val="0"/>
              </a:spcBef>
              <a:buClr>
                <a:schemeClr val="accent4"/>
              </a:buClr>
              <a:buFont typeface="Arial"/>
              <a:buNone/>
              <a:defRPr sz="3200" b="1" i="0" u="none" strike="noStrike" cap="none">
                <a:solidFill>
                  <a:schemeClr val="accent4"/>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 name="Shape 31"/>
          <p:cNvSpPr txBox="1">
            <a:spLocks noGrp="1"/>
          </p:cNvSpPr>
          <p:nvPr>
            <p:ph type="body" idx="1"/>
          </p:nvPr>
        </p:nvSpPr>
        <p:spPr>
          <a:xfrm>
            <a:off x="539750" y="2906713"/>
            <a:ext cx="7772400" cy="1500187"/>
          </a:xfrm>
          <a:prstGeom prst="rect">
            <a:avLst/>
          </a:prstGeom>
          <a:noFill/>
          <a:ln>
            <a:noFill/>
          </a:ln>
        </p:spPr>
        <p:txBody>
          <a:bodyPr wrap="square" lIns="91425" tIns="91425" rIns="91425" bIns="91425" anchor="b" anchorCtr="0"/>
          <a:lstStyle>
            <a:lvl1pPr marL="0" marR="0" lvl="0" indent="0" algn="l" rtl="0">
              <a:lnSpc>
                <a:spcPct val="150000"/>
              </a:lnSpc>
              <a:spcBef>
                <a:spcPts val="400"/>
              </a:spcBef>
              <a:buClr>
                <a:srgbClr val="8F8F8F"/>
              </a:buClr>
              <a:buFont typeface="Arial"/>
              <a:buNone/>
              <a:defRPr sz="2000" b="0" i="0" u="none" strike="noStrike" cap="none">
                <a:solidFill>
                  <a:srgbClr val="8F8F8F"/>
                </a:solidFill>
                <a:latin typeface="Arial"/>
                <a:ea typeface="Arial"/>
                <a:cs typeface="Arial"/>
                <a:sym typeface="Arial"/>
              </a:defRPr>
            </a:lvl1pPr>
            <a:lvl2pPr marL="457200" marR="0" lvl="1" indent="0" algn="l" rtl="0">
              <a:lnSpc>
                <a:spcPct val="150000"/>
              </a:lnSpc>
              <a:spcBef>
                <a:spcPts val="360"/>
              </a:spcBef>
              <a:buClr>
                <a:srgbClr val="8F8F8F"/>
              </a:buClr>
              <a:buFont typeface="Arial"/>
              <a:buNone/>
              <a:defRPr sz="1800" b="0" i="0" u="none" strike="noStrike" cap="none">
                <a:solidFill>
                  <a:srgbClr val="8F8F8F"/>
                </a:solidFill>
                <a:latin typeface="Arial"/>
                <a:ea typeface="Arial"/>
                <a:cs typeface="Arial"/>
                <a:sym typeface="Arial"/>
              </a:defRPr>
            </a:lvl2pPr>
            <a:lvl3pPr marL="914400" marR="0" lvl="2" indent="0" algn="l" rtl="0">
              <a:lnSpc>
                <a:spcPct val="150000"/>
              </a:lnSpc>
              <a:spcBef>
                <a:spcPts val="320"/>
              </a:spcBef>
              <a:buClr>
                <a:srgbClr val="8F8F8F"/>
              </a:buClr>
              <a:buFont typeface="Arial"/>
              <a:buNone/>
              <a:defRPr sz="1600" b="0" i="0" u="none" strike="noStrike" cap="none">
                <a:solidFill>
                  <a:srgbClr val="8F8F8F"/>
                </a:solidFill>
                <a:latin typeface="Arial"/>
                <a:ea typeface="Arial"/>
                <a:cs typeface="Arial"/>
                <a:sym typeface="Arial"/>
              </a:defRPr>
            </a:lvl3pPr>
            <a:lvl4pPr marL="1371600" marR="0" lvl="3" indent="0" algn="l" rtl="0">
              <a:lnSpc>
                <a:spcPct val="150000"/>
              </a:lnSpc>
              <a:spcBef>
                <a:spcPts val="280"/>
              </a:spcBef>
              <a:buClr>
                <a:srgbClr val="8F8F8F"/>
              </a:buClr>
              <a:buFont typeface="Arial"/>
              <a:buNone/>
              <a:defRPr sz="1400" b="0" i="0" u="none" strike="noStrike" cap="none">
                <a:solidFill>
                  <a:srgbClr val="8F8F8F"/>
                </a:solidFill>
                <a:latin typeface="Arial"/>
                <a:ea typeface="Arial"/>
                <a:cs typeface="Arial"/>
                <a:sym typeface="Arial"/>
              </a:defRPr>
            </a:lvl4pPr>
            <a:lvl5pPr marL="1828800" marR="0" lvl="4" indent="0" algn="l" rtl="0">
              <a:lnSpc>
                <a:spcPct val="150000"/>
              </a:lnSpc>
              <a:spcBef>
                <a:spcPts val="280"/>
              </a:spcBef>
              <a:buClr>
                <a:srgbClr val="8F8F8F"/>
              </a:buClr>
              <a:buFont typeface="Arial"/>
              <a:buNone/>
              <a:defRPr sz="1400" b="0" i="0" u="none" strike="noStrike" cap="none">
                <a:solidFill>
                  <a:srgbClr val="8F8F8F"/>
                </a:solidFill>
                <a:latin typeface="Arial"/>
                <a:ea typeface="Arial"/>
                <a:cs typeface="Arial"/>
                <a:sym typeface="Arial"/>
              </a:defRPr>
            </a:lvl5pPr>
            <a:lvl6pPr marL="2286000" marR="0" lvl="5" indent="0" algn="l" rtl="0">
              <a:spcBef>
                <a:spcPts val="280"/>
              </a:spcBef>
              <a:buClr>
                <a:srgbClr val="8F8F8F"/>
              </a:buClr>
              <a:buFont typeface="Arial"/>
              <a:buNone/>
              <a:defRPr sz="1400" b="0" i="0" u="none" strike="noStrike" cap="none">
                <a:solidFill>
                  <a:srgbClr val="8F8F8F"/>
                </a:solidFill>
                <a:latin typeface="Arial"/>
                <a:ea typeface="Arial"/>
                <a:cs typeface="Arial"/>
                <a:sym typeface="Arial"/>
              </a:defRPr>
            </a:lvl6pPr>
            <a:lvl7pPr marL="2743200" marR="0" lvl="6" indent="0" algn="l" rtl="0">
              <a:spcBef>
                <a:spcPts val="280"/>
              </a:spcBef>
              <a:buClr>
                <a:srgbClr val="8F8F8F"/>
              </a:buClr>
              <a:buFont typeface="Arial"/>
              <a:buNone/>
              <a:defRPr sz="1400" b="0" i="0" u="none" strike="noStrike" cap="none">
                <a:solidFill>
                  <a:srgbClr val="8F8F8F"/>
                </a:solidFill>
                <a:latin typeface="Arial"/>
                <a:ea typeface="Arial"/>
                <a:cs typeface="Arial"/>
                <a:sym typeface="Arial"/>
              </a:defRPr>
            </a:lvl7pPr>
            <a:lvl8pPr marL="3200400" marR="0" lvl="7" indent="0" algn="l" rtl="0">
              <a:spcBef>
                <a:spcPts val="280"/>
              </a:spcBef>
              <a:buClr>
                <a:srgbClr val="8F8F8F"/>
              </a:buClr>
              <a:buFont typeface="Arial"/>
              <a:buNone/>
              <a:defRPr sz="1400" b="0" i="0" u="none" strike="noStrike" cap="none">
                <a:solidFill>
                  <a:srgbClr val="8F8F8F"/>
                </a:solidFill>
                <a:latin typeface="Arial"/>
                <a:ea typeface="Arial"/>
                <a:cs typeface="Arial"/>
                <a:sym typeface="Arial"/>
              </a:defRPr>
            </a:lvl8pPr>
            <a:lvl9pPr marL="3657600" marR="0" lvl="8" indent="0" algn="l" rtl="0">
              <a:spcBef>
                <a:spcPts val="280"/>
              </a:spcBef>
              <a:buClr>
                <a:srgbClr val="8F8F8F"/>
              </a:buClr>
              <a:buFont typeface="Arial"/>
              <a:buNone/>
              <a:defRPr sz="1400" b="0" i="0" u="none" strike="noStrike" cap="none">
                <a:solidFill>
                  <a:srgbClr val="8F8F8F"/>
                </a:solidFill>
                <a:latin typeface="Arial"/>
                <a:ea typeface="Arial"/>
                <a:cs typeface="Arial"/>
                <a:sym typeface="Arial"/>
              </a:defRPr>
            </a:lvl9pPr>
          </a:lstStyle>
          <a:p>
            <a:endParaRPr/>
          </a:p>
        </p:txBody>
      </p:sp>
      <p:sp>
        <p:nvSpPr>
          <p:cNvPr id="32" name="Shape 32"/>
          <p:cNvSpPr txBox="1">
            <a:spLocks noGrp="1"/>
          </p:cNvSpPr>
          <p:nvPr>
            <p:ph type="dt" idx="10"/>
          </p:nvPr>
        </p:nvSpPr>
        <p:spPr>
          <a:xfrm>
            <a:off x="467544" y="6669360"/>
            <a:ext cx="1162472" cy="216024"/>
          </a:xfrm>
          <a:prstGeom prst="rect">
            <a:avLst/>
          </a:prstGeom>
          <a:noFill/>
          <a:ln>
            <a:noFill/>
          </a:ln>
        </p:spPr>
        <p:txBody>
          <a:bodyPr wrap="square" lIns="91425" tIns="91425" rIns="91425" bIns="91425" anchor="ctr" anchorCtr="0"/>
          <a:lstStyle>
            <a:lvl1pPr marL="0" marR="0" lvl="0" indent="0" algn="l" rtl="0">
              <a:spcBef>
                <a:spcPts val="0"/>
              </a:spcBef>
              <a:buNone/>
              <a:defRPr sz="14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ftr" idx="11"/>
          </p:nvPr>
        </p:nvSpPr>
        <p:spPr>
          <a:xfrm>
            <a:off x="3119678" y="6669360"/>
            <a:ext cx="2895600" cy="216669"/>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F8F8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sldNum" idx="12"/>
          </p:nvPr>
        </p:nvSpPr>
        <p:spPr>
          <a:xfrm>
            <a:off x="6553200" y="6669360"/>
            <a:ext cx="2133600" cy="216024"/>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F8F8F"/>
                </a:solidFill>
                <a:latin typeface="Arial"/>
                <a:ea typeface="Arial"/>
                <a:cs typeface="Arial"/>
                <a:sym typeface="Arial"/>
              </a:rPr>
              <a:t>‹#›</a:t>
            </a:fld>
            <a:endParaRPr lang="en-US" sz="1200" b="0" i="0" u="none" strike="noStrike" cap="none">
              <a:solidFill>
                <a:srgbClr val="8F8F8F"/>
              </a:solidFill>
              <a:latin typeface="Arial"/>
              <a:ea typeface="Arial"/>
              <a:cs typeface="Arial"/>
              <a:sym typeface="Arial"/>
            </a:endParaRPr>
          </a:p>
        </p:txBody>
      </p:sp>
      <p:pic>
        <p:nvPicPr>
          <p:cNvPr id="35" name="Shape 35"/>
          <p:cNvPicPr preferRelativeResize="0"/>
          <p:nvPr/>
        </p:nvPicPr>
        <p:blipFill rotWithShape="1">
          <a:blip r:embed="rId2">
            <a:alphaModFix/>
          </a:blip>
          <a:srcRect r="19183"/>
          <a:stretch/>
        </p:blipFill>
        <p:spPr>
          <a:xfrm>
            <a:off x="4356388" y="404664"/>
            <a:ext cx="4787612" cy="59042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omparison">
    <p:spTree>
      <p:nvGrpSpPr>
        <p:cNvPr id="1" name="Shape 36"/>
        <p:cNvGrpSpPr/>
        <p:nvPr/>
      </p:nvGrpSpPr>
      <p:grpSpPr>
        <a:xfrm>
          <a:off x="0" y="0"/>
          <a:ext cx="0" cy="0"/>
          <a:chOff x="0" y="0"/>
          <a:chExt cx="0" cy="0"/>
        </a:xfrm>
      </p:grpSpPr>
      <p:pic>
        <p:nvPicPr>
          <p:cNvPr id="37" name="Shape 37"/>
          <p:cNvPicPr preferRelativeResize="0"/>
          <p:nvPr/>
        </p:nvPicPr>
        <p:blipFill rotWithShape="1">
          <a:blip r:embed="rId2">
            <a:alphaModFix/>
          </a:blip>
          <a:srcRect r="19183"/>
          <a:stretch/>
        </p:blipFill>
        <p:spPr>
          <a:xfrm>
            <a:off x="4356388" y="404664"/>
            <a:ext cx="4787612" cy="5904250"/>
          </a:xfrm>
          <a:prstGeom prst="rect">
            <a:avLst/>
          </a:prstGeom>
          <a:noFill/>
          <a:ln>
            <a:noFill/>
          </a:ln>
        </p:spPr>
      </p:pic>
      <p:sp>
        <p:nvSpPr>
          <p:cNvPr id="38" name="Shape 38"/>
          <p:cNvSpPr txBox="1">
            <a:spLocks noGrp="1"/>
          </p:cNvSpPr>
          <p:nvPr>
            <p:ph type="body" idx="1"/>
          </p:nvPr>
        </p:nvSpPr>
        <p:spPr>
          <a:xfrm>
            <a:off x="467544" y="1268760"/>
            <a:ext cx="4040188" cy="597743"/>
          </a:xfrm>
          <a:prstGeom prst="rect">
            <a:avLst/>
          </a:prstGeom>
          <a:noFill/>
          <a:ln>
            <a:noFill/>
          </a:ln>
        </p:spPr>
        <p:txBody>
          <a:bodyPr wrap="square" lIns="91425" tIns="91425" rIns="91425" bIns="91425" anchor="b" anchorCtr="0"/>
          <a:lstStyle>
            <a:lvl1pPr marL="0" marR="0" lvl="0" indent="0" algn="l" rtl="0">
              <a:lnSpc>
                <a:spcPct val="150000"/>
              </a:lnSpc>
              <a:spcBef>
                <a:spcPts val="400"/>
              </a:spcBef>
              <a:buClr>
                <a:srgbClr val="3B3B3B"/>
              </a:buClr>
              <a:buFont typeface="Arial"/>
              <a:buNone/>
              <a:defRPr sz="2000" b="1" i="0" u="none" strike="noStrike" cap="none">
                <a:solidFill>
                  <a:srgbClr val="3B3B3B"/>
                </a:solidFill>
                <a:latin typeface="Arial"/>
                <a:ea typeface="Arial"/>
                <a:cs typeface="Arial"/>
                <a:sym typeface="Arial"/>
              </a:defRPr>
            </a:lvl1pPr>
            <a:lvl2pPr marL="457200" marR="0" lvl="1" indent="0" algn="l" rtl="0">
              <a:lnSpc>
                <a:spcPct val="150000"/>
              </a:lnSpc>
              <a:spcBef>
                <a:spcPts val="400"/>
              </a:spcBef>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lnSpc>
                <a:spcPct val="150000"/>
              </a:lnSpc>
              <a:spcBef>
                <a:spcPts val="360"/>
              </a:spcBef>
              <a:buClr>
                <a:srgbClr val="5C6417"/>
              </a:buClr>
              <a:buFont typeface="Arial"/>
              <a:buNone/>
              <a:defRPr sz="1800" b="1" i="0" u="none" strike="noStrike" cap="none">
                <a:solidFill>
                  <a:srgbClr val="5C6417"/>
                </a:solidFill>
                <a:latin typeface="Arial"/>
                <a:ea typeface="Arial"/>
                <a:cs typeface="Arial"/>
                <a:sym typeface="Arial"/>
              </a:defRPr>
            </a:lvl3pPr>
            <a:lvl4pPr marL="1371600" marR="0" lvl="3" indent="0" algn="l" rtl="0">
              <a:lnSpc>
                <a:spcPct val="150000"/>
              </a:lnSpc>
              <a:spcBef>
                <a:spcPts val="320"/>
              </a:spcBef>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lnSpc>
                <a:spcPct val="150000"/>
              </a:lnSpc>
              <a:spcBef>
                <a:spcPts val="320"/>
              </a:spcBef>
              <a:buClr>
                <a:srgbClr val="809220"/>
              </a:buClr>
              <a:buFont typeface="Arial"/>
              <a:buNone/>
              <a:defRPr sz="1600" b="1" i="0" u="none" strike="noStrike" cap="none">
                <a:solidFill>
                  <a:srgbClr val="809220"/>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body" idx="2"/>
          </p:nvPr>
        </p:nvSpPr>
        <p:spPr>
          <a:xfrm>
            <a:off x="456183" y="1916832"/>
            <a:ext cx="4041205" cy="4248472"/>
          </a:xfrm>
          <a:prstGeom prst="rect">
            <a:avLst/>
          </a:prstGeom>
          <a:noFill/>
          <a:ln>
            <a:noFill/>
          </a:ln>
        </p:spPr>
        <p:txBody>
          <a:bodyPr wrap="square" lIns="91425" tIns="91425" rIns="91425" bIns="91425" anchor="t" anchorCtr="0"/>
          <a:lstStyle>
            <a:lvl1pPr marL="342900" marR="0" lvl="0" indent="-190500" algn="l" rtl="0">
              <a:lnSpc>
                <a:spcPct val="150000"/>
              </a:lnSpc>
              <a:spcBef>
                <a:spcPts val="480"/>
              </a:spcBef>
              <a:buClr>
                <a:srgbClr val="3B3B3B"/>
              </a:buClr>
              <a:buSzPct val="100000"/>
              <a:buFont typeface="Arial"/>
              <a:buChar char="•"/>
              <a:defRPr sz="2400" b="0" i="0" u="none" strike="noStrike" cap="none">
                <a:solidFill>
                  <a:srgbClr val="3B3B3B"/>
                </a:solidFill>
                <a:latin typeface="Arial"/>
                <a:ea typeface="Arial"/>
                <a:cs typeface="Arial"/>
                <a:sym typeface="Arial"/>
              </a:defRPr>
            </a:lvl1pPr>
            <a:lvl2pPr marL="742950" marR="0" lvl="1" indent="-158750" algn="l" rtl="0">
              <a:lnSpc>
                <a:spcPct val="150000"/>
              </a:lnSpc>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lnSpc>
                <a:spcPct val="150000"/>
              </a:lnSpc>
              <a:spcBef>
                <a:spcPts val="360"/>
              </a:spcBef>
              <a:buClr>
                <a:srgbClr val="5C6417"/>
              </a:buClr>
              <a:buSzPct val="100000"/>
              <a:buFont typeface="Arial"/>
              <a:buChar char="•"/>
              <a:defRPr sz="1800" b="0" i="0" u="none" strike="noStrike" cap="none">
                <a:solidFill>
                  <a:srgbClr val="5C6417"/>
                </a:solidFill>
                <a:latin typeface="Arial"/>
                <a:ea typeface="Arial"/>
                <a:cs typeface="Arial"/>
                <a:sym typeface="Arial"/>
              </a:defRPr>
            </a:lvl3pPr>
            <a:lvl4pPr marL="1600200" marR="0" lvl="3" indent="-127000" algn="l" rtl="0">
              <a:lnSpc>
                <a:spcPct val="150000"/>
              </a:lnSpc>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50000"/>
              </a:lnSpc>
              <a:spcBef>
                <a:spcPts val="320"/>
              </a:spcBef>
              <a:buClr>
                <a:srgbClr val="809220"/>
              </a:buClr>
              <a:buSzPct val="100000"/>
              <a:buFont typeface="Arial"/>
              <a:buChar char="»"/>
              <a:defRPr sz="1600" b="0" i="0" u="none" strike="noStrike" cap="none">
                <a:solidFill>
                  <a:srgbClr val="809220"/>
                </a:solidFill>
                <a:latin typeface="Arial"/>
                <a:ea typeface="Arial"/>
                <a:cs typeface="Arial"/>
                <a:sym typeface="A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body" idx="3"/>
          </p:nvPr>
        </p:nvSpPr>
        <p:spPr>
          <a:xfrm>
            <a:off x="4655369" y="1268760"/>
            <a:ext cx="4041775" cy="597743"/>
          </a:xfrm>
          <a:prstGeom prst="rect">
            <a:avLst/>
          </a:prstGeom>
          <a:noFill/>
          <a:ln>
            <a:noFill/>
          </a:ln>
        </p:spPr>
        <p:txBody>
          <a:bodyPr wrap="square" lIns="91425" tIns="91425" rIns="91425" bIns="91425" anchor="b" anchorCtr="0"/>
          <a:lstStyle>
            <a:lvl1pPr marL="0" marR="0" lvl="0" indent="0" algn="l" rtl="0">
              <a:lnSpc>
                <a:spcPct val="150000"/>
              </a:lnSpc>
              <a:spcBef>
                <a:spcPts val="400"/>
              </a:spcBef>
              <a:buClr>
                <a:srgbClr val="3B3B3B"/>
              </a:buClr>
              <a:buFont typeface="Arial"/>
              <a:buNone/>
              <a:defRPr sz="2000" b="1" i="0" u="none" strike="noStrike" cap="none">
                <a:solidFill>
                  <a:srgbClr val="3B3B3B"/>
                </a:solidFill>
                <a:latin typeface="Arial"/>
                <a:ea typeface="Arial"/>
                <a:cs typeface="Arial"/>
                <a:sym typeface="Arial"/>
              </a:defRPr>
            </a:lvl1pPr>
            <a:lvl2pPr marL="457200" marR="0" lvl="1" indent="0" algn="l" rtl="0">
              <a:lnSpc>
                <a:spcPct val="150000"/>
              </a:lnSpc>
              <a:spcBef>
                <a:spcPts val="400"/>
              </a:spcBef>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lnSpc>
                <a:spcPct val="150000"/>
              </a:lnSpc>
              <a:spcBef>
                <a:spcPts val="360"/>
              </a:spcBef>
              <a:buClr>
                <a:srgbClr val="5C6417"/>
              </a:buClr>
              <a:buFont typeface="Arial"/>
              <a:buNone/>
              <a:defRPr sz="1800" b="1" i="0" u="none" strike="noStrike" cap="none">
                <a:solidFill>
                  <a:srgbClr val="5C6417"/>
                </a:solidFill>
                <a:latin typeface="Arial"/>
                <a:ea typeface="Arial"/>
                <a:cs typeface="Arial"/>
                <a:sym typeface="Arial"/>
              </a:defRPr>
            </a:lvl3pPr>
            <a:lvl4pPr marL="1371600" marR="0" lvl="3" indent="0" algn="l" rtl="0">
              <a:lnSpc>
                <a:spcPct val="150000"/>
              </a:lnSpc>
              <a:spcBef>
                <a:spcPts val="320"/>
              </a:spcBef>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lnSpc>
                <a:spcPct val="150000"/>
              </a:lnSpc>
              <a:spcBef>
                <a:spcPts val="320"/>
              </a:spcBef>
              <a:buClr>
                <a:srgbClr val="809220"/>
              </a:buClr>
              <a:buFont typeface="Arial"/>
              <a:buNone/>
              <a:defRPr sz="1600" b="1" i="0" u="none" strike="noStrike" cap="none">
                <a:solidFill>
                  <a:srgbClr val="809220"/>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4"/>
          </p:nvPr>
        </p:nvSpPr>
        <p:spPr>
          <a:xfrm>
            <a:off x="4644009" y="1916832"/>
            <a:ext cx="4042792" cy="4248472"/>
          </a:xfrm>
          <a:prstGeom prst="rect">
            <a:avLst/>
          </a:prstGeom>
          <a:noFill/>
          <a:ln>
            <a:noFill/>
          </a:ln>
        </p:spPr>
        <p:txBody>
          <a:bodyPr wrap="square" lIns="91425" tIns="91425" rIns="91425" bIns="91425" anchor="t" anchorCtr="0"/>
          <a:lstStyle>
            <a:lvl1pPr marL="342900" marR="0" lvl="0" indent="-190500" algn="l" rtl="0">
              <a:lnSpc>
                <a:spcPct val="150000"/>
              </a:lnSpc>
              <a:spcBef>
                <a:spcPts val="480"/>
              </a:spcBef>
              <a:buClr>
                <a:srgbClr val="3B3B3B"/>
              </a:buClr>
              <a:buSzPct val="100000"/>
              <a:buFont typeface="Arial"/>
              <a:buChar char="•"/>
              <a:defRPr sz="2400" b="0" i="0" u="none" strike="noStrike" cap="none">
                <a:solidFill>
                  <a:srgbClr val="3B3B3B"/>
                </a:solidFill>
                <a:latin typeface="Arial"/>
                <a:ea typeface="Arial"/>
                <a:cs typeface="Arial"/>
                <a:sym typeface="Arial"/>
              </a:defRPr>
            </a:lvl1pPr>
            <a:lvl2pPr marL="742950" marR="0" lvl="1" indent="-158750" algn="l" rtl="0">
              <a:lnSpc>
                <a:spcPct val="150000"/>
              </a:lnSpc>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lnSpc>
                <a:spcPct val="150000"/>
              </a:lnSpc>
              <a:spcBef>
                <a:spcPts val="360"/>
              </a:spcBef>
              <a:buClr>
                <a:srgbClr val="5C6417"/>
              </a:buClr>
              <a:buSzPct val="100000"/>
              <a:buFont typeface="Arial"/>
              <a:buChar char="•"/>
              <a:defRPr sz="1800" b="0" i="0" u="none" strike="noStrike" cap="none">
                <a:solidFill>
                  <a:srgbClr val="5C6417"/>
                </a:solidFill>
                <a:latin typeface="Arial"/>
                <a:ea typeface="Arial"/>
                <a:cs typeface="Arial"/>
                <a:sym typeface="Arial"/>
              </a:defRPr>
            </a:lvl3pPr>
            <a:lvl4pPr marL="1600200" marR="0" lvl="3" indent="-127000" algn="l" rtl="0">
              <a:lnSpc>
                <a:spcPct val="150000"/>
              </a:lnSpc>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lnSpc>
                <a:spcPct val="150000"/>
              </a:lnSpc>
              <a:spcBef>
                <a:spcPts val="320"/>
              </a:spcBef>
              <a:buClr>
                <a:srgbClr val="809220"/>
              </a:buClr>
              <a:buSzPct val="100000"/>
              <a:buFont typeface="Arial"/>
              <a:buChar char="»"/>
              <a:defRPr sz="1600" b="0" i="0" u="none" strike="noStrike" cap="none">
                <a:solidFill>
                  <a:srgbClr val="809220"/>
                </a:solidFill>
                <a:latin typeface="Arial"/>
                <a:ea typeface="Arial"/>
                <a:cs typeface="Arial"/>
                <a:sym typeface="A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dt" idx="10"/>
          </p:nvPr>
        </p:nvSpPr>
        <p:spPr>
          <a:xfrm>
            <a:off x="467544" y="6669360"/>
            <a:ext cx="1162472" cy="216024"/>
          </a:xfrm>
          <a:prstGeom prst="rect">
            <a:avLst/>
          </a:prstGeom>
          <a:noFill/>
          <a:ln>
            <a:noFill/>
          </a:ln>
        </p:spPr>
        <p:txBody>
          <a:bodyPr wrap="square" lIns="91425" tIns="91425" rIns="91425" bIns="91425" anchor="ctr" anchorCtr="0"/>
          <a:lstStyle>
            <a:lvl1pPr marL="0" marR="0" lvl="0" indent="0" algn="l" rtl="0">
              <a:spcBef>
                <a:spcPts val="0"/>
              </a:spcBef>
              <a:buNone/>
              <a:defRPr sz="14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ftr" idx="11"/>
          </p:nvPr>
        </p:nvSpPr>
        <p:spPr>
          <a:xfrm>
            <a:off x="3119678" y="6669360"/>
            <a:ext cx="2895600" cy="216669"/>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F8F8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6553200" y="6669360"/>
            <a:ext cx="2133600" cy="216024"/>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F8F8F"/>
                </a:solidFill>
                <a:latin typeface="Arial"/>
                <a:ea typeface="Arial"/>
                <a:cs typeface="Arial"/>
                <a:sym typeface="Arial"/>
              </a:rPr>
              <a:t>‹#›</a:t>
            </a:fld>
            <a:endParaRPr lang="en-US" sz="1200" b="0" i="0" u="none" strike="noStrike" cap="none">
              <a:solidFill>
                <a:srgbClr val="8F8F8F"/>
              </a:solidFill>
              <a:latin typeface="Arial"/>
              <a:ea typeface="Arial"/>
              <a:cs typeface="Arial"/>
              <a:sym typeface="Arial"/>
            </a:endParaRPr>
          </a:p>
        </p:txBody>
      </p:sp>
      <p:sp>
        <p:nvSpPr>
          <p:cNvPr id="45" name="Shape 45"/>
          <p:cNvSpPr txBox="1">
            <a:spLocks noGrp="1"/>
          </p:cNvSpPr>
          <p:nvPr>
            <p:ph type="title"/>
          </p:nvPr>
        </p:nvSpPr>
        <p:spPr>
          <a:xfrm>
            <a:off x="457200" y="404664"/>
            <a:ext cx="8229600" cy="868958"/>
          </a:xfrm>
          <a:prstGeom prst="rect">
            <a:avLst/>
          </a:prstGeom>
          <a:noFill/>
          <a:ln>
            <a:noFill/>
          </a:ln>
        </p:spPr>
        <p:txBody>
          <a:bodyPr wrap="square" lIns="91425" tIns="91425" rIns="91425" bIns="91425" anchor="ctr" anchorCtr="0"/>
          <a:lstStyle>
            <a:lvl1pPr marL="0" marR="0" lvl="0" indent="0" algn="l" rtl="0">
              <a:spcBef>
                <a:spcPts val="0"/>
              </a:spcBef>
              <a:buClr>
                <a:schemeClr val="accent4"/>
              </a:buClr>
              <a:buFont typeface="Arial"/>
              <a:buNone/>
              <a:defRPr sz="3200" b="1" i="0" u="none" strike="noStrike" cap="none">
                <a:solidFill>
                  <a:schemeClr val="accent4"/>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683568" y="4800600"/>
            <a:ext cx="5486400" cy="566738"/>
          </a:xfrm>
          <a:prstGeom prst="rect">
            <a:avLst/>
          </a:prstGeom>
          <a:noFill/>
          <a:ln>
            <a:noFill/>
          </a:ln>
        </p:spPr>
        <p:txBody>
          <a:bodyPr wrap="square" lIns="91425" tIns="91425" rIns="91425" bIns="91425" anchor="b" anchorCtr="0"/>
          <a:lstStyle>
            <a:lvl1pPr marL="0" marR="0" lvl="0" indent="0" algn="l" rtl="0">
              <a:spcBef>
                <a:spcPts val="0"/>
              </a:spcBef>
              <a:buClr>
                <a:schemeClr val="accent4"/>
              </a:buClr>
              <a:buFont typeface="Arial"/>
              <a:buNone/>
              <a:defRPr sz="2000" b="1" i="0" u="none" strike="noStrike" cap="none">
                <a:solidFill>
                  <a:schemeClr val="accent4"/>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8" name="Shape 48"/>
          <p:cNvSpPr>
            <a:spLocks noGrp="1"/>
          </p:cNvSpPr>
          <p:nvPr>
            <p:ph type="pic" idx="2"/>
          </p:nvPr>
        </p:nvSpPr>
        <p:spPr>
          <a:xfrm>
            <a:off x="683568" y="612775"/>
            <a:ext cx="5486400" cy="4114800"/>
          </a:xfrm>
          <a:prstGeom prst="rect">
            <a:avLst/>
          </a:prstGeom>
          <a:noFill/>
          <a:ln>
            <a:noFill/>
          </a:ln>
        </p:spPr>
        <p:txBody>
          <a:bodyPr wrap="square" lIns="91425" tIns="91425" rIns="91425" bIns="91425" anchor="t" anchorCtr="0"/>
          <a:lstStyle>
            <a:lvl1pPr marL="0" marR="0" lvl="0" indent="0" algn="l" rtl="0">
              <a:lnSpc>
                <a:spcPct val="150000"/>
              </a:lnSpc>
              <a:spcBef>
                <a:spcPts val="640"/>
              </a:spcBef>
              <a:buClr>
                <a:srgbClr val="3B3B3B"/>
              </a:buClr>
              <a:buFont typeface="Arial"/>
              <a:buNone/>
              <a:defRPr sz="3200" b="0" i="0" u="none" strike="noStrike" cap="none">
                <a:solidFill>
                  <a:srgbClr val="3B3B3B"/>
                </a:solidFill>
                <a:latin typeface="Arial"/>
                <a:ea typeface="Arial"/>
                <a:cs typeface="Arial"/>
                <a:sym typeface="Arial"/>
              </a:defRPr>
            </a:lvl1pPr>
            <a:lvl2pPr marL="457200" marR="0" lvl="1" indent="0" algn="l" rtl="0">
              <a:lnSpc>
                <a:spcPct val="150000"/>
              </a:lnSpc>
              <a:spcBef>
                <a:spcPts val="560"/>
              </a:spcBef>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lnSpc>
                <a:spcPct val="150000"/>
              </a:lnSpc>
              <a:spcBef>
                <a:spcPts val="480"/>
              </a:spcBef>
              <a:buClr>
                <a:srgbClr val="5C6417"/>
              </a:buClr>
              <a:buFont typeface="Arial"/>
              <a:buNone/>
              <a:defRPr sz="2400" b="0" i="0" u="none" strike="noStrike" cap="none">
                <a:solidFill>
                  <a:srgbClr val="5C6417"/>
                </a:solidFill>
                <a:latin typeface="Arial"/>
                <a:ea typeface="Arial"/>
                <a:cs typeface="Arial"/>
                <a:sym typeface="Arial"/>
              </a:defRPr>
            </a:lvl3pPr>
            <a:lvl4pPr marL="1371600" marR="0" lvl="3" indent="0" algn="l" rtl="0">
              <a:lnSpc>
                <a:spcPct val="150000"/>
              </a:lnSpc>
              <a:spcBef>
                <a:spcPts val="400"/>
              </a:spcBef>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lnSpc>
                <a:spcPct val="150000"/>
              </a:lnSpc>
              <a:spcBef>
                <a:spcPts val="400"/>
              </a:spcBef>
              <a:buClr>
                <a:srgbClr val="809220"/>
              </a:buClr>
              <a:buFont typeface="Arial"/>
              <a:buNone/>
              <a:defRPr sz="2000" b="0" i="0" u="none" strike="noStrike" cap="none">
                <a:solidFill>
                  <a:srgbClr val="809220"/>
                </a:solidFill>
                <a:latin typeface="Arial"/>
                <a:ea typeface="Arial"/>
                <a:cs typeface="Arial"/>
                <a:sym typeface="Arial"/>
              </a:defRPr>
            </a:lvl5pPr>
            <a:lvl6pPr marL="2286000" marR="0" lvl="5"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body" idx="1"/>
          </p:nvPr>
        </p:nvSpPr>
        <p:spPr>
          <a:xfrm>
            <a:off x="683568" y="5367338"/>
            <a:ext cx="5486400" cy="804862"/>
          </a:xfrm>
          <a:prstGeom prst="rect">
            <a:avLst/>
          </a:prstGeom>
          <a:noFill/>
          <a:ln>
            <a:noFill/>
          </a:ln>
        </p:spPr>
        <p:txBody>
          <a:bodyPr wrap="square" lIns="91425" tIns="91425" rIns="91425" bIns="91425" anchor="t" anchorCtr="0"/>
          <a:lstStyle>
            <a:lvl1pPr marL="0" marR="0" lvl="0" indent="0" algn="l" rtl="0">
              <a:lnSpc>
                <a:spcPct val="150000"/>
              </a:lnSpc>
              <a:spcBef>
                <a:spcPts val="280"/>
              </a:spcBef>
              <a:buClr>
                <a:srgbClr val="3B3B3B"/>
              </a:buClr>
              <a:buFont typeface="Arial"/>
              <a:buNone/>
              <a:defRPr sz="1400" b="0" i="0" u="none" strike="noStrike" cap="none">
                <a:solidFill>
                  <a:srgbClr val="3B3B3B"/>
                </a:solidFill>
                <a:latin typeface="Arial"/>
                <a:ea typeface="Arial"/>
                <a:cs typeface="Arial"/>
                <a:sym typeface="Arial"/>
              </a:defRPr>
            </a:lvl1pPr>
            <a:lvl2pPr marL="457200" marR="0" lvl="1" indent="0" algn="l" rtl="0">
              <a:lnSpc>
                <a:spcPct val="150000"/>
              </a:lnSpc>
              <a:spcBef>
                <a:spcPts val="240"/>
              </a:spcBef>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lnSpc>
                <a:spcPct val="150000"/>
              </a:lnSpc>
              <a:spcBef>
                <a:spcPts val="200"/>
              </a:spcBef>
              <a:buClr>
                <a:srgbClr val="5C6417"/>
              </a:buClr>
              <a:buFont typeface="Arial"/>
              <a:buNone/>
              <a:defRPr sz="1000" b="0" i="0" u="none" strike="noStrike" cap="none">
                <a:solidFill>
                  <a:srgbClr val="5C6417"/>
                </a:solidFill>
                <a:latin typeface="Arial"/>
                <a:ea typeface="Arial"/>
                <a:cs typeface="Arial"/>
                <a:sym typeface="Arial"/>
              </a:defRPr>
            </a:lvl3pPr>
            <a:lvl4pPr marL="1371600" marR="0" lvl="3" indent="0" algn="l" rtl="0">
              <a:lnSpc>
                <a:spcPct val="150000"/>
              </a:lnSpc>
              <a:spcBef>
                <a:spcPts val="180"/>
              </a:spcBef>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lnSpc>
                <a:spcPct val="150000"/>
              </a:lnSpc>
              <a:spcBef>
                <a:spcPts val="180"/>
              </a:spcBef>
              <a:buClr>
                <a:srgbClr val="809220"/>
              </a:buClr>
              <a:buFont typeface="Arial"/>
              <a:buNone/>
              <a:defRPr sz="900" b="0" i="0" u="none" strike="noStrike" cap="none">
                <a:solidFill>
                  <a:srgbClr val="809220"/>
                </a:solidFill>
                <a:latin typeface="Arial"/>
                <a:ea typeface="Arial"/>
                <a:cs typeface="Arial"/>
                <a:sym typeface="Arial"/>
              </a:defRPr>
            </a:lvl5pPr>
            <a:lvl6pPr marL="2286000" marR="0" lvl="5"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dt" idx="10"/>
          </p:nvPr>
        </p:nvSpPr>
        <p:spPr>
          <a:xfrm>
            <a:off x="467544" y="6669360"/>
            <a:ext cx="1162472" cy="216024"/>
          </a:xfrm>
          <a:prstGeom prst="rect">
            <a:avLst/>
          </a:prstGeom>
          <a:noFill/>
          <a:ln>
            <a:noFill/>
          </a:ln>
        </p:spPr>
        <p:txBody>
          <a:bodyPr wrap="square" lIns="91425" tIns="91425" rIns="91425" bIns="91425" anchor="ctr" anchorCtr="0"/>
          <a:lstStyle>
            <a:lvl1pPr marL="0" marR="0" lvl="0" indent="0" algn="l" rtl="0">
              <a:spcBef>
                <a:spcPts val="0"/>
              </a:spcBef>
              <a:buNone/>
              <a:defRPr sz="14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ftr" idx="11"/>
          </p:nvPr>
        </p:nvSpPr>
        <p:spPr>
          <a:xfrm>
            <a:off x="3119678" y="6669360"/>
            <a:ext cx="2895600" cy="216669"/>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F8F8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6553200" y="6669360"/>
            <a:ext cx="2133600" cy="216024"/>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F8F8F"/>
                </a:solidFill>
                <a:latin typeface="Arial"/>
                <a:ea typeface="Arial"/>
                <a:cs typeface="Arial"/>
                <a:sym typeface="Arial"/>
              </a:rPr>
              <a:t>‹#›</a:t>
            </a:fld>
            <a:endParaRPr lang="en-US" sz="1200" b="0" i="0" u="none" strike="noStrike" cap="none">
              <a:solidFill>
                <a:srgbClr val="8F8F8F"/>
              </a:solidFill>
              <a:latin typeface="Arial"/>
              <a:ea typeface="Arial"/>
              <a:cs typeface="Arial"/>
              <a:sym typeface="Arial"/>
            </a:endParaRPr>
          </a:p>
        </p:txBody>
      </p:sp>
      <p:pic>
        <p:nvPicPr>
          <p:cNvPr id="53" name="Shape 53"/>
          <p:cNvPicPr preferRelativeResize="0"/>
          <p:nvPr/>
        </p:nvPicPr>
        <p:blipFill rotWithShape="1">
          <a:blip r:embed="rId2">
            <a:alphaModFix/>
          </a:blip>
          <a:srcRect r="19183"/>
          <a:stretch/>
        </p:blipFill>
        <p:spPr>
          <a:xfrm>
            <a:off x="4356388" y="404664"/>
            <a:ext cx="4787612" cy="59042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Only">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67544" y="6669360"/>
            <a:ext cx="1162472" cy="216024"/>
          </a:xfrm>
          <a:prstGeom prst="rect">
            <a:avLst/>
          </a:prstGeom>
          <a:noFill/>
          <a:ln>
            <a:noFill/>
          </a:ln>
        </p:spPr>
        <p:txBody>
          <a:bodyPr wrap="square" lIns="91425" tIns="91425" rIns="91425" bIns="91425" anchor="ctr" anchorCtr="0"/>
          <a:lstStyle>
            <a:lvl1pPr marL="0" marR="0" lvl="0" indent="0" algn="l" rtl="0">
              <a:spcBef>
                <a:spcPts val="0"/>
              </a:spcBef>
              <a:buNone/>
              <a:defRPr sz="14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3119678" y="6669360"/>
            <a:ext cx="2895600" cy="216669"/>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F8F8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6553200" y="6669360"/>
            <a:ext cx="2133600" cy="216024"/>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F8F8F"/>
                </a:solidFill>
                <a:latin typeface="Arial"/>
                <a:ea typeface="Arial"/>
                <a:cs typeface="Arial"/>
                <a:sym typeface="Arial"/>
              </a:rPr>
              <a:t>‹#›</a:t>
            </a:fld>
            <a:endParaRPr lang="en-US" sz="1200" b="0" i="0" u="none" strike="noStrike" cap="none">
              <a:solidFill>
                <a:srgbClr val="8F8F8F"/>
              </a:solidFill>
              <a:latin typeface="Arial"/>
              <a:ea typeface="Arial"/>
              <a:cs typeface="Arial"/>
              <a:sym typeface="Arial"/>
            </a:endParaRPr>
          </a:p>
        </p:txBody>
      </p:sp>
      <p:pic>
        <p:nvPicPr>
          <p:cNvPr id="58" name="Shape 58"/>
          <p:cNvPicPr preferRelativeResize="0"/>
          <p:nvPr/>
        </p:nvPicPr>
        <p:blipFill rotWithShape="1">
          <a:blip r:embed="rId2">
            <a:alphaModFix/>
          </a:blip>
          <a:srcRect r="19183"/>
          <a:stretch/>
        </p:blipFill>
        <p:spPr>
          <a:xfrm>
            <a:off x="4356388" y="404664"/>
            <a:ext cx="4787612" cy="5904250"/>
          </a:xfrm>
          <a:prstGeom prst="rect">
            <a:avLst/>
          </a:prstGeom>
          <a:noFill/>
          <a:ln>
            <a:noFill/>
          </a:ln>
        </p:spPr>
      </p:pic>
      <p:sp>
        <p:nvSpPr>
          <p:cNvPr id="59" name="Shape 59"/>
          <p:cNvSpPr txBox="1">
            <a:spLocks noGrp="1"/>
          </p:cNvSpPr>
          <p:nvPr>
            <p:ph type="title"/>
          </p:nvPr>
        </p:nvSpPr>
        <p:spPr>
          <a:xfrm>
            <a:off x="457200" y="404664"/>
            <a:ext cx="8229600" cy="868958"/>
          </a:xfrm>
          <a:prstGeom prst="rect">
            <a:avLst/>
          </a:prstGeom>
          <a:noFill/>
          <a:ln>
            <a:noFill/>
          </a:ln>
        </p:spPr>
        <p:txBody>
          <a:bodyPr wrap="square" lIns="91425" tIns="91425" rIns="91425" bIns="91425" anchor="ctr" anchorCtr="0"/>
          <a:lstStyle>
            <a:lvl1pPr marL="0" marR="0" lvl="0" indent="0" algn="l" rtl="0">
              <a:spcBef>
                <a:spcPts val="0"/>
              </a:spcBef>
              <a:buClr>
                <a:schemeClr val="accent4"/>
              </a:buClr>
              <a:buFont typeface="Arial"/>
              <a:buNone/>
              <a:defRPr sz="3200" b="1" i="0" u="none" strike="noStrike" cap="none">
                <a:solidFill>
                  <a:schemeClr val="accent4"/>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wo Content">
    <p:spTree>
      <p:nvGrpSpPr>
        <p:cNvPr id="1" name="Shape 60"/>
        <p:cNvGrpSpPr/>
        <p:nvPr/>
      </p:nvGrpSpPr>
      <p:grpSpPr>
        <a:xfrm>
          <a:off x="0" y="0"/>
          <a:ext cx="0" cy="0"/>
          <a:chOff x="0" y="0"/>
          <a:chExt cx="0" cy="0"/>
        </a:xfrm>
      </p:grpSpPr>
      <p:pic>
        <p:nvPicPr>
          <p:cNvPr id="61" name="Shape 61"/>
          <p:cNvPicPr preferRelativeResize="0"/>
          <p:nvPr/>
        </p:nvPicPr>
        <p:blipFill rotWithShape="1">
          <a:blip r:embed="rId2">
            <a:alphaModFix/>
          </a:blip>
          <a:srcRect r="19183"/>
          <a:stretch/>
        </p:blipFill>
        <p:spPr>
          <a:xfrm>
            <a:off x="4356388" y="404664"/>
            <a:ext cx="4787612" cy="5904250"/>
          </a:xfrm>
          <a:prstGeom prst="rect">
            <a:avLst/>
          </a:prstGeom>
          <a:noFill/>
          <a:ln>
            <a:noFill/>
          </a:ln>
        </p:spPr>
      </p:pic>
      <p:sp>
        <p:nvSpPr>
          <p:cNvPr id="62" name="Shape 62"/>
          <p:cNvSpPr txBox="1">
            <a:spLocks noGrp="1"/>
          </p:cNvSpPr>
          <p:nvPr>
            <p:ph type="body" idx="1"/>
          </p:nvPr>
        </p:nvSpPr>
        <p:spPr>
          <a:xfrm>
            <a:off x="457200" y="1268760"/>
            <a:ext cx="4038600" cy="4857403"/>
          </a:xfrm>
          <a:prstGeom prst="rect">
            <a:avLst/>
          </a:prstGeom>
          <a:noFill/>
          <a:ln>
            <a:noFill/>
          </a:ln>
        </p:spPr>
        <p:txBody>
          <a:bodyPr wrap="square" lIns="91425" tIns="91425" rIns="91425" bIns="91425" anchor="t" anchorCtr="0"/>
          <a:lstStyle>
            <a:lvl1pPr marL="342900" marR="0" lvl="0" indent="-190500" algn="l" rtl="0">
              <a:lnSpc>
                <a:spcPct val="150000"/>
              </a:lnSpc>
              <a:spcBef>
                <a:spcPts val="480"/>
              </a:spcBef>
              <a:buClr>
                <a:srgbClr val="3B3B3B"/>
              </a:buClr>
              <a:buSzPct val="100000"/>
              <a:buFont typeface="Arial"/>
              <a:buChar char="•"/>
              <a:defRPr sz="2400" b="0" i="0" u="none" strike="noStrike" cap="none">
                <a:solidFill>
                  <a:srgbClr val="3B3B3B"/>
                </a:solidFill>
                <a:latin typeface="Arial"/>
                <a:ea typeface="Arial"/>
                <a:cs typeface="Arial"/>
                <a:sym typeface="Arial"/>
              </a:defRPr>
            </a:lvl1pPr>
            <a:lvl2pPr marL="742950" marR="0" lvl="1" indent="-133350" algn="l" rtl="0">
              <a:lnSpc>
                <a:spcPct val="150000"/>
              </a:lnSpc>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lnSpc>
                <a:spcPct val="150000"/>
              </a:lnSpc>
              <a:spcBef>
                <a:spcPts val="400"/>
              </a:spcBef>
              <a:buClr>
                <a:srgbClr val="5C6417"/>
              </a:buClr>
              <a:buSzPct val="100000"/>
              <a:buFont typeface="Arial"/>
              <a:buChar char="•"/>
              <a:defRPr sz="2000" b="0" i="0" u="none" strike="noStrike" cap="none">
                <a:solidFill>
                  <a:srgbClr val="5C6417"/>
                </a:solidFill>
                <a:latin typeface="Arial"/>
                <a:ea typeface="Arial"/>
                <a:cs typeface="Arial"/>
                <a:sym typeface="Arial"/>
              </a:defRPr>
            </a:lvl3pPr>
            <a:lvl4pPr marL="1600200" marR="0" lvl="3" indent="-114300" algn="l" rtl="0">
              <a:lnSpc>
                <a:spcPct val="150000"/>
              </a:lnSpc>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150000"/>
              </a:lnSpc>
              <a:spcBef>
                <a:spcPts val="360"/>
              </a:spcBef>
              <a:buClr>
                <a:srgbClr val="809220"/>
              </a:buClr>
              <a:buSzPct val="100000"/>
              <a:buFont typeface="Arial"/>
              <a:buChar char="»"/>
              <a:defRPr sz="1800" b="0" i="0" u="none" strike="noStrike" cap="none">
                <a:solidFill>
                  <a:srgbClr val="809220"/>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body" idx="2"/>
          </p:nvPr>
        </p:nvSpPr>
        <p:spPr>
          <a:xfrm>
            <a:off x="4648200" y="1268760"/>
            <a:ext cx="4038600" cy="4857403"/>
          </a:xfrm>
          <a:prstGeom prst="rect">
            <a:avLst/>
          </a:prstGeom>
          <a:noFill/>
          <a:ln>
            <a:noFill/>
          </a:ln>
        </p:spPr>
        <p:txBody>
          <a:bodyPr wrap="square" lIns="91425" tIns="91425" rIns="91425" bIns="91425" anchor="t" anchorCtr="0"/>
          <a:lstStyle>
            <a:lvl1pPr marL="342900" marR="0" lvl="0" indent="-190500" algn="l" rtl="0">
              <a:lnSpc>
                <a:spcPct val="150000"/>
              </a:lnSpc>
              <a:spcBef>
                <a:spcPts val="480"/>
              </a:spcBef>
              <a:buClr>
                <a:srgbClr val="3B3B3B"/>
              </a:buClr>
              <a:buSzPct val="100000"/>
              <a:buFont typeface="Arial"/>
              <a:buChar char="•"/>
              <a:defRPr sz="2400" b="0" i="0" u="none" strike="noStrike" cap="none">
                <a:solidFill>
                  <a:srgbClr val="3B3B3B"/>
                </a:solidFill>
                <a:latin typeface="Arial"/>
                <a:ea typeface="Arial"/>
                <a:cs typeface="Arial"/>
                <a:sym typeface="Arial"/>
              </a:defRPr>
            </a:lvl1pPr>
            <a:lvl2pPr marL="742950" marR="0" lvl="1" indent="-133350" algn="l" rtl="0">
              <a:lnSpc>
                <a:spcPct val="150000"/>
              </a:lnSpc>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lnSpc>
                <a:spcPct val="150000"/>
              </a:lnSpc>
              <a:spcBef>
                <a:spcPts val="400"/>
              </a:spcBef>
              <a:buClr>
                <a:srgbClr val="5C6417"/>
              </a:buClr>
              <a:buSzPct val="100000"/>
              <a:buFont typeface="Arial"/>
              <a:buChar char="•"/>
              <a:defRPr sz="2000" b="0" i="0" u="none" strike="noStrike" cap="none">
                <a:solidFill>
                  <a:srgbClr val="5C6417"/>
                </a:solidFill>
                <a:latin typeface="Arial"/>
                <a:ea typeface="Arial"/>
                <a:cs typeface="Arial"/>
                <a:sym typeface="Arial"/>
              </a:defRPr>
            </a:lvl3pPr>
            <a:lvl4pPr marL="1600200" marR="0" lvl="3" indent="-114300" algn="l" rtl="0">
              <a:lnSpc>
                <a:spcPct val="150000"/>
              </a:lnSpc>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lnSpc>
                <a:spcPct val="150000"/>
              </a:lnSpc>
              <a:spcBef>
                <a:spcPts val="360"/>
              </a:spcBef>
              <a:buClr>
                <a:srgbClr val="809220"/>
              </a:buClr>
              <a:buSzPct val="100000"/>
              <a:buFont typeface="Arial"/>
              <a:buChar char="»"/>
              <a:defRPr sz="1800" b="0" i="0" u="none" strike="noStrike" cap="none">
                <a:solidFill>
                  <a:srgbClr val="809220"/>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dt" idx="10"/>
          </p:nvPr>
        </p:nvSpPr>
        <p:spPr>
          <a:xfrm>
            <a:off x="467544" y="6669360"/>
            <a:ext cx="1162472" cy="216024"/>
          </a:xfrm>
          <a:prstGeom prst="rect">
            <a:avLst/>
          </a:prstGeom>
          <a:noFill/>
          <a:ln>
            <a:noFill/>
          </a:ln>
        </p:spPr>
        <p:txBody>
          <a:bodyPr wrap="square" lIns="91425" tIns="91425" rIns="91425" bIns="91425" anchor="ctr" anchorCtr="0"/>
          <a:lstStyle>
            <a:lvl1pPr marL="0" marR="0" lvl="0" indent="0" algn="l" rtl="0">
              <a:spcBef>
                <a:spcPts val="0"/>
              </a:spcBef>
              <a:buNone/>
              <a:defRPr sz="14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ftr" idx="11"/>
          </p:nvPr>
        </p:nvSpPr>
        <p:spPr>
          <a:xfrm>
            <a:off x="3119678" y="6669360"/>
            <a:ext cx="2895600" cy="216669"/>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F8F8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sldNum" idx="12"/>
          </p:nvPr>
        </p:nvSpPr>
        <p:spPr>
          <a:xfrm>
            <a:off x="6553200" y="6669360"/>
            <a:ext cx="2133600" cy="216024"/>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F8F8F"/>
                </a:solidFill>
                <a:latin typeface="Arial"/>
                <a:ea typeface="Arial"/>
                <a:cs typeface="Arial"/>
                <a:sym typeface="Arial"/>
              </a:rPr>
              <a:t>‹#›</a:t>
            </a:fld>
            <a:endParaRPr lang="en-US" sz="1200" b="0" i="0" u="none" strike="noStrike" cap="none">
              <a:solidFill>
                <a:srgbClr val="8F8F8F"/>
              </a:solidFill>
              <a:latin typeface="Arial"/>
              <a:ea typeface="Arial"/>
              <a:cs typeface="Arial"/>
              <a:sym typeface="Arial"/>
            </a:endParaRPr>
          </a:p>
        </p:txBody>
      </p:sp>
      <p:sp>
        <p:nvSpPr>
          <p:cNvPr id="67" name="Shape 67"/>
          <p:cNvSpPr txBox="1">
            <a:spLocks noGrp="1"/>
          </p:cNvSpPr>
          <p:nvPr>
            <p:ph type="title"/>
          </p:nvPr>
        </p:nvSpPr>
        <p:spPr>
          <a:xfrm>
            <a:off x="457200" y="404664"/>
            <a:ext cx="8229600" cy="868958"/>
          </a:xfrm>
          <a:prstGeom prst="rect">
            <a:avLst/>
          </a:prstGeom>
          <a:noFill/>
          <a:ln>
            <a:noFill/>
          </a:ln>
        </p:spPr>
        <p:txBody>
          <a:bodyPr wrap="square" lIns="91425" tIns="91425" rIns="91425" bIns="91425" anchor="ctr" anchorCtr="0"/>
          <a:lstStyle>
            <a:lvl1pPr marL="0" marR="0" lvl="0" indent="0" algn="l" rtl="0">
              <a:spcBef>
                <a:spcPts val="0"/>
              </a:spcBef>
              <a:buClr>
                <a:schemeClr val="accent4"/>
              </a:buClr>
              <a:buFont typeface="Arial"/>
              <a:buNone/>
              <a:defRPr sz="3200" b="1" i="0" u="none" strike="noStrike" cap="none">
                <a:solidFill>
                  <a:schemeClr val="accent4"/>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8"/>
        <p:cNvGrpSpPr/>
        <p:nvPr/>
      </p:nvGrpSpPr>
      <p:grpSpPr>
        <a:xfrm>
          <a:off x="0" y="0"/>
          <a:ext cx="0" cy="0"/>
          <a:chOff x="0" y="0"/>
          <a:chExt cx="0" cy="0"/>
        </a:xfrm>
      </p:grpSpPr>
      <p:sp>
        <p:nvSpPr>
          <p:cNvPr id="69" name="Shape 69"/>
          <p:cNvSpPr txBox="1">
            <a:spLocks noGrp="1"/>
          </p:cNvSpPr>
          <p:nvPr>
            <p:ph type="dt" idx="10"/>
          </p:nvPr>
        </p:nvSpPr>
        <p:spPr>
          <a:xfrm>
            <a:off x="467544" y="6669360"/>
            <a:ext cx="1162472" cy="216024"/>
          </a:xfrm>
          <a:prstGeom prst="rect">
            <a:avLst/>
          </a:prstGeom>
          <a:noFill/>
          <a:ln>
            <a:noFill/>
          </a:ln>
        </p:spPr>
        <p:txBody>
          <a:bodyPr wrap="square" lIns="91425" tIns="91425" rIns="91425" bIns="91425" anchor="ctr" anchorCtr="0"/>
          <a:lstStyle>
            <a:lvl1pPr marL="0" marR="0" lvl="0" indent="0" algn="l" rtl="0">
              <a:spcBef>
                <a:spcPts val="0"/>
              </a:spcBef>
              <a:buNone/>
              <a:defRPr sz="14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ftr" idx="11"/>
          </p:nvPr>
        </p:nvSpPr>
        <p:spPr>
          <a:xfrm>
            <a:off x="3119678" y="6669360"/>
            <a:ext cx="2895600" cy="216669"/>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F8F8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6553200" y="6669360"/>
            <a:ext cx="2133600" cy="216024"/>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F8F8F"/>
                </a:solidFill>
                <a:latin typeface="Arial"/>
                <a:ea typeface="Arial"/>
                <a:cs typeface="Arial"/>
                <a:sym typeface="Arial"/>
              </a:rPr>
              <a:t>‹#›</a:t>
            </a:fld>
            <a:endParaRPr lang="en-US" sz="1200" b="0" i="0" u="none" strike="noStrike" cap="none">
              <a:solidFill>
                <a:srgbClr val="8F8F8F"/>
              </a:solidFill>
              <a:latin typeface="Arial"/>
              <a:ea typeface="Arial"/>
              <a:cs typeface="Arial"/>
              <a:sym typeface="Arial"/>
            </a:endParaRPr>
          </a:p>
        </p:txBody>
      </p:sp>
      <p:pic>
        <p:nvPicPr>
          <p:cNvPr id="72" name="Shape 72"/>
          <p:cNvPicPr preferRelativeResize="0"/>
          <p:nvPr/>
        </p:nvPicPr>
        <p:blipFill rotWithShape="1">
          <a:blip r:embed="rId2">
            <a:alphaModFix/>
          </a:blip>
          <a:srcRect r="19183"/>
          <a:stretch/>
        </p:blipFill>
        <p:spPr>
          <a:xfrm>
            <a:off x="4356388" y="404664"/>
            <a:ext cx="4787612" cy="59042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73050"/>
            <a:ext cx="3008313" cy="1162050"/>
          </a:xfrm>
          <a:prstGeom prst="rect">
            <a:avLst/>
          </a:prstGeom>
          <a:noFill/>
          <a:ln>
            <a:noFill/>
          </a:ln>
        </p:spPr>
        <p:txBody>
          <a:bodyPr wrap="square" lIns="91425" tIns="91425" rIns="91425" bIns="91425" anchor="ctr" anchorCtr="0"/>
          <a:lstStyle>
            <a:lvl1pPr marL="0" marR="0" lvl="0" indent="0" algn="l" rtl="0">
              <a:spcBef>
                <a:spcPts val="0"/>
              </a:spcBef>
              <a:buClr>
                <a:schemeClr val="accent4"/>
              </a:buClr>
              <a:buFont typeface="Arial"/>
              <a:buNone/>
              <a:defRPr sz="2000" b="1" i="0" u="none" strike="noStrike" cap="none">
                <a:solidFill>
                  <a:schemeClr val="accent4"/>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5" name="Shape 75"/>
          <p:cNvSpPr txBox="1">
            <a:spLocks noGrp="1"/>
          </p:cNvSpPr>
          <p:nvPr>
            <p:ph type="body" idx="1"/>
          </p:nvPr>
        </p:nvSpPr>
        <p:spPr>
          <a:xfrm>
            <a:off x="3575050" y="273050"/>
            <a:ext cx="5111750" cy="5853113"/>
          </a:xfrm>
          <a:prstGeom prst="rect">
            <a:avLst/>
          </a:prstGeom>
          <a:noFill/>
          <a:ln>
            <a:noFill/>
          </a:ln>
        </p:spPr>
        <p:txBody>
          <a:bodyPr wrap="square" lIns="91425" tIns="91425" rIns="91425" bIns="91425" anchor="t" anchorCtr="0"/>
          <a:lstStyle>
            <a:lvl1pPr marL="342900" marR="0" lvl="0" indent="-139700" algn="l" rtl="0">
              <a:lnSpc>
                <a:spcPct val="150000"/>
              </a:lnSpc>
              <a:spcBef>
                <a:spcPts val="640"/>
              </a:spcBef>
              <a:buClr>
                <a:srgbClr val="3B3B3B"/>
              </a:buClr>
              <a:buSzPct val="100000"/>
              <a:buFont typeface="Arial"/>
              <a:buChar char="•"/>
              <a:defRPr sz="3200" b="0" i="0" u="none" strike="noStrike" cap="none">
                <a:solidFill>
                  <a:srgbClr val="3B3B3B"/>
                </a:solidFill>
                <a:latin typeface="Arial"/>
                <a:ea typeface="Arial"/>
                <a:cs typeface="Arial"/>
                <a:sym typeface="Arial"/>
              </a:defRPr>
            </a:lvl1pPr>
            <a:lvl2pPr marL="742950" marR="0" lvl="1" indent="-107950" algn="l" rtl="0">
              <a:lnSpc>
                <a:spcPct val="150000"/>
              </a:lnSpc>
              <a:spcBef>
                <a:spcPts val="560"/>
              </a:spcBef>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50000"/>
              </a:lnSpc>
              <a:spcBef>
                <a:spcPts val="480"/>
              </a:spcBef>
              <a:buClr>
                <a:srgbClr val="5C6417"/>
              </a:buClr>
              <a:buSzPct val="100000"/>
              <a:buFont typeface="Arial"/>
              <a:buChar char="•"/>
              <a:defRPr sz="2400" b="0" i="0" u="none" strike="noStrike" cap="none">
                <a:solidFill>
                  <a:srgbClr val="5C6417"/>
                </a:solidFill>
                <a:latin typeface="Arial"/>
                <a:ea typeface="Arial"/>
                <a:cs typeface="Arial"/>
                <a:sym typeface="Arial"/>
              </a:defRPr>
            </a:lvl3pPr>
            <a:lvl4pPr marL="1600200" marR="0" lvl="3" indent="-101600" algn="l" rtl="0">
              <a:lnSpc>
                <a:spcPct val="150000"/>
              </a:lnSpc>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lnSpc>
                <a:spcPct val="150000"/>
              </a:lnSpc>
              <a:spcBef>
                <a:spcPts val="400"/>
              </a:spcBef>
              <a:buClr>
                <a:srgbClr val="809220"/>
              </a:buClr>
              <a:buSzPct val="100000"/>
              <a:buFont typeface="Arial"/>
              <a:buChar char="»"/>
              <a:defRPr sz="2000" b="0" i="0" u="none" strike="noStrike" cap="none">
                <a:solidFill>
                  <a:srgbClr val="809220"/>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body" idx="2"/>
          </p:nvPr>
        </p:nvSpPr>
        <p:spPr>
          <a:xfrm>
            <a:off x="457200" y="1435100"/>
            <a:ext cx="3008313" cy="4691063"/>
          </a:xfrm>
          <a:prstGeom prst="rect">
            <a:avLst/>
          </a:prstGeom>
          <a:noFill/>
          <a:ln>
            <a:noFill/>
          </a:ln>
        </p:spPr>
        <p:txBody>
          <a:bodyPr wrap="square" lIns="91425" tIns="91425" rIns="91425" bIns="91425" anchor="t" anchorCtr="0"/>
          <a:lstStyle>
            <a:lvl1pPr marL="0" marR="0" lvl="0" indent="0" algn="l" rtl="0">
              <a:lnSpc>
                <a:spcPct val="150000"/>
              </a:lnSpc>
              <a:spcBef>
                <a:spcPts val="280"/>
              </a:spcBef>
              <a:buClr>
                <a:srgbClr val="3B3B3B"/>
              </a:buClr>
              <a:buFont typeface="Arial"/>
              <a:buNone/>
              <a:defRPr sz="1400" b="0" i="0" u="none" strike="noStrike" cap="none">
                <a:solidFill>
                  <a:srgbClr val="3B3B3B"/>
                </a:solidFill>
                <a:latin typeface="Arial"/>
                <a:ea typeface="Arial"/>
                <a:cs typeface="Arial"/>
                <a:sym typeface="Arial"/>
              </a:defRPr>
            </a:lvl1pPr>
            <a:lvl2pPr marL="457200" marR="0" lvl="1" indent="0" algn="l" rtl="0">
              <a:lnSpc>
                <a:spcPct val="150000"/>
              </a:lnSpc>
              <a:spcBef>
                <a:spcPts val="240"/>
              </a:spcBef>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lnSpc>
                <a:spcPct val="150000"/>
              </a:lnSpc>
              <a:spcBef>
                <a:spcPts val="200"/>
              </a:spcBef>
              <a:buClr>
                <a:srgbClr val="5C6417"/>
              </a:buClr>
              <a:buFont typeface="Arial"/>
              <a:buNone/>
              <a:defRPr sz="1000" b="0" i="0" u="none" strike="noStrike" cap="none">
                <a:solidFill>
                  <a:srgbClr val="5C6417"/>
                </a:solidFill>
                <a:latin typeface="Arial"/>
                <a:ea typeface="Arial"/>
                <a:cs typeface="Arial"/>
                <a:sym typeface="Arial"/>
              </a:defRPr>
            </a:lvl3pPr>
            <a:lvl4pPr marL="1371600" marR="0" lvl="3" indent="0" algn="l" rtl="0">
              <a:lnSpc>
                <a:spcPct val="150000"/>
              </a:lnSpc>
              <a:spcBef>
                <a:spcPts val="180"/>
              </a:spcBef>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lnSpc>
                <a:spcPct val="150000"/>
              </a:lnSpc>
              <a:spcBef>
                <a:spcPts val="180"/>
              </a:spcBef>
              <a:buClr>
                <a:srgbClr val="809220"/>
              </a:buClr>
              <a:buFont typeface="Arial"/>
              <a:buNone/>
              <a:defRPr sz="900" b="0" i="0" u="none" strike="noStrike" cap="none">
                <a:solidFill>
                  <a:srgbClr val="809220"/>
                </a:solidFill>
                <a:latin typeface="Arial"/>
                <a:ea typeface="Arial"/>
                <a:cs typeface="Arial"/>
                <a:sym typeface="Arial"/>
              </a:defRPr>
            </a:lvl5pPr>
            <a:lvl6pPr marL="2286000" marR="0" lvl="5"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467544" y="6669360"/>
            <a:ext cx="1162472" cy="216024"/>
          </a:xfrm>
          <a:prstGeom prst="rect">
            <a:avLst/>
          </a:prstGeom>
          <a:noFill/>
          <a:ln>
            <a:noFill/>
          </a:ln>
        </p:spPr>
        <p:txBody>
          <a:bodyPr wrap="square" lIns="91425" tIns="91425" rIns="91425" bIns="91425" anchor="ctr" anchorCtr="0"/>
          <a:lstStyle>
            <a:lvl1pPr marL="0" marR="0" lvl="0" indent="0" algn="l" rtl="0">
              <a:spcBef>
                <a:spcPts val="0"/>
              </a:spcBef>
              <a:buNone/>
              <a:defRPr sz="14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ftr" idx="11"/>
          </p:nvPr>
        </p:nvSpPr>
        <p:spPr>
          <a:xfrm>
            <a:off x="3119678" y="6669360"/>
            <a:ext cx="2895600" cy="216669"/>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F8F8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sldNum" idx="12"/>
          </p:nvPr>
        </p:nvSpPr>
        <p:spPr>
          <a:xfrm>
            <a:off x="6553200" y="6669360"/>
            <a:ext cx="2133600" cy="216024"/>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F8F8F"/>
                </a:solidFill>
                <a:latin typeface="Arial"/>
                <a:ea typeface="Arial"/>
                <a:cs typeface="Arial"/>
                <a:sym typeface="Arial"/>
              </a:rPr>
              <a:t>‹#›</a:t>
            </a:fld>
            <a:endParaRPr lang="en-US" sz="1200" b="0" i="0" u="none" strike="noStrike" cap="none">
              <a:solidFill>
                <a:srgbClr val="8F8F8F"/>
              </a:solidFill>
              <a:latin typeface="Arial"/>
              <a:ea typeface="Arial"/>
              <a:cs typeface="Arial"/>
              <a:sym typeface="Arial"/>
            </a:endParaRPr>
          </a:p>
        </p:txBody>
      </p:sp>
      <p:pic>
        <p:nvPicPr>
          <p:cNvPr id="80" name="Shape 80"/>
          <p:cNvPicPr preferRelativeResize="0"/>
          <p:nvPr/>
        </p:nvPicPr>
        <p:blipFill rotWithShape="1">
          <a:blip r:embed="rId2">
            <a:alphaModFix/>
          </a:blip>
          <a:srcRect r="19183"/>
          <a:stretch/>
        </p:blipFill>
        <p:spPr>
          <a:xfrm>
            <a:off x="4356388" y="404664"/>
            <a:ext cx="4787612" cy="59042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p:nvPr/>
        </p:nvSpPr>
        <p:spPr>
          <a:xfrm>
            <a:off x="0" y="6669360"/>
            <a:ext cx="2283739" cy="216024"/>
          </a:xfrm>
          <a:prstGeom prst="rect">
            <a:avLst/>
          </a:prstGeom>
          <a:solidFill>
            <a:schemeClr val="accent1"/>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7" name="Shape 7"/>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l" rtl="0">
              <a:spcBef>
                <a:spcPts val="0"/>
              </a:spcBef>
              <a:buClr>
                <a:schemeClr val="accent4"/>
              </a:buClr>
              <a:buFont typeface="Arial"/>
              <a:buNone/>
              <a:defRPr sz="3200" b="1" i="0" u="none" strike="noStrike" cap="none">
                <a:solidFill>
                  <a:schemeClr val="accent4"/>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 name="Shape 8"/>
          <p:cNvSpPr txBox="1">
            <a:spLocks noGrp="1"/>
          </p:cNvSpPr>
          <p:nvPr>
            <p:ph type="body" idx="1"/>
          </p:nvPr>
        </p:nvSpPr>
        <p:spPr>
          <a:xfrm>
            <a:off x="452678" y="1484784"/>
            <a:ext cx="8229600" cy="4709120"/>
          </a:xfrm>
          <a:prstGeom prst="rect">
            <a:avLst/>
          </a:prstGeom>
          <a:noFill/>
          <a:ln>
            <a:noFill/>
          </a:ln>
        </p:spPr>
        <p:txBody>
          <a:bodyPr wrap="square" lIns="91425" tIns="91425" rIns="91425" bIns="91425" anchor="t" anchorCtr="0"/>
          <a:lstStyle>
            <a:lvl1pPr marL="342900" marR="0" lvl="0" indent="-165100" algn="l" rtl="0">
              <a:lnSpc>
                <a:spcPct val="150000"/>
              </a:lnSpc>
              <a:spcBef>
                <a:spcPts val="560"/>
              </a:spcBef>
              <a:buClr>
                <a:srgbClr val="3B3B3B"/>
              </a:buClr>
              <a:buSzPct val="100000"/>
              <a:buFont typeface="Arial"/>
              <a:buChar char="•"/>
              <a:defRPr sz="2800" b="0" i="0" u="none" strike="noStrike" cap="none">
                <a:solidFill>
                  <a:srgbClr val="3B3B3B"/>
                </a:solidFill>
                <a:latin typeface="Arial"/>
                <a:ea typeface="Arial"/>
                <a:cs typeface="Arial"/>
                <a:sym typeface="Arial"/>
              </a:defRPr>
            </a:lvl1pPr>
            <a:lvl2pPr marL="742950" marR="0" lvl="1" indent="-133350" algn="l" rtl="0">
              <a:lnSpc>
                <a:spcPct val="150000"/>
              </a:lnSpc>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76200" algn="l" rtl="0">
              <a:lnSpc>
                <a:spcPct val="150000"/>
              </a:lnSpc>
              <a:spcBef>
                <a:spcPts val="480"/>
              </a:spcBef>
              <a:buClr>
                <a:srgbClr val="5C6417"/>
              </a:buClr>
              <a:buSzPct val="100000"/>
              <a:buFont typeface="Arial"/>
              <a:buChar char="•"/>
              <a:defRPr sz="2400" b="0" i="0" u="none" strike="noStrike" cap="none">
                <a:solidFill>
                  <a:srgbClr val="5C6417"/>
                </a:solidFill>
                <a:latin typeface="Arial"/>
                <a:ea typeface="Arial"/>
                <a:cs typeface="Arial"/>
                <a:sym typeface="Arial"/>
              </a:defRPr>
            </a:lvl3pPr>
            <a:lvl4pPr marL="1600200" marR="0" lvl="3" indent="-101600" algn="l" rtl="0">
              <a:lnSpc>
                <a:spcPct val="150000"/>
              </a:lnSpc>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lnSpc>
                <a:spcPct val="150000"/>
              </a:lnSpc>
              <a:spcBef>
                <a:spcPts val="400"/>
              </a:spcBef>
              <a:buClr>
                <a:srgbClr val="809220"/>
              </a:buClr>
              <a:buSzPct val="100000"/>
              <a:buFont typeface="Arial"/>
              <a:buChar char="»"/>
              <a:defRPr sz="2000" b="0" i="0" u="none" strike="noStrike" cap="none">
                <a:solidFill>
                  <a:srgbClr val="809220"/>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 name="Shape 9"/>
          <p:cNvSpPr txBox="1">
            <a:spLocks noGrp="1"/>
          </p:cNvSpPr>
          <p:nvPr>
            <p:ph type="dt" idx="10"/>
          </p:nvPr>
        </p:nvSpPr>
        <p:spPr>
          <a:xfrm>
            <a:off x="467544" y="6669360"/>
            <a:ext cx="1162472" cy="216024"/>
          </a:xfrm>
          <a:prstGeom prst="rect">
            <a:avLst/>
          </a:prstGeom>
          <a:noFill/>
          <a:ln>
            <a:noFill/>
          </a:ln>
        </p:spPr>
        <p:txBody>
          <a:bodyPr wrap="square" lIns="91425" tIns="91425" rIns="91425" bIns="91425" anchor="ctr" anchorCtr="0"/>
          <a:lstStyle>
            <a:lvl1pPr marL="0" marR="0" lvl="0" indent="0" algn="l" rtl="0">
              <a:spcBef>
                <a:spcPts val="0"/>
              </a:spcBef>
              <a:buNone/>
              <a:defRPr sz="14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 name="Shape 10"/>
          <p:cNvSpPr txBox="1">
            <a:spLocks noGrp="1"/>
          </p:cNvSpPr>
          <p:nvPr>
            <p:ph type="ftr" idx="11"/>
          </p:nvPr>
        </p:nvSpPr>
        <p:spPr>
          <a:xfrm>
            <a:off x="3119678" y="6669360"/>
            <a:ext cx="2895600" cy="216669"/>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F8F8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 name="Shape 11"/>
          <p:cNvSpPr txBox="1">
            <a:spLocks noGrp="1"/>
          </p:cNvSpPr>
          <p:nvPr>
            <p:ph type="sldNum" idx="12"/>
          </p:nvPr>
        </p:nvSpPr>
        <p:spPr>
          <a:xfrm>
            <a:off x="6553200" y="6669360"/>
            <a:ext cx="2133600" cy="216024"/>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F8F8F"/>
                </a:solidFill>
                <a:latin typeface="Arial"/>
                <a:ea typeface="Arial"/>
                <a:cs typeface="Arial"/>
                <a:sym typeface="Arial"/>
              </a:rPr>
              <a:t>‹#›</a:t>
            </a:fld>
            <a:endParaRPr lang="en-US" sz="1200" b="0" i="0" u="none" strike="noStrike" cap="none">
              <a:solidFill>
                <a:srgbClr val="8F8F8F"/>
              </a:solidFill>
              <a:latin typeface="Arial"/>
              <a:ea typeface="Arial"/>
              <a:cs typeface="Arial"/>
              <a:sym typeface="Arial"/>
            </a:endParaRPr>
          </a:p>
        </p:txBody>
      </p:sp>
      <p:sp>
        <p:nvSpPr>
          <p:cNvPr id="12" name="Shape 12"/>
          <p:cNvSpPr/>
          <p:nvPr/>
        </p:nvSpPr>
        <p:spPr>
          <a:xfrm>
            <a:off x="2283739" y="6669360"/>
            <a:ext cx="2283739" cy="216024"/>
          </a:xfrm>
          <a:prstGeom prst="rect">
            <a:avLst/>
          </a:prstGeom>
          <a:solidFill>
            <a:schemeClr val="dk2"/>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3" name="Shape 13"/>
          <p:cNvSpPr/>
          <p:nvPr/>
        </p:nvSpPr>
        <p:spPr>
          <a:xfrm>
            <a:off x="4567478" y="6669360"/>
            <a:ext cx="2283739" cy="216024"/>
          </a:xfrm>
          <a:prstGeom prst="rect">
            <a:avLst/>
          </a:prstGeom>
          <a:solidFill>
            <a:schemeClr val="accent3"/>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4" name="Shape 14"/>
          <p:cNvSpPr/>
          <p:nvPr/>
        </p:nvSpPr>
        <p:spPr>
          <a:xfrm>
            <a:off x="6851217" y="6669360"/>
            <a:ext cx="2292783" cy="216024"/>
          </a:xfrm>
          <a:prstGeom prst="rect">
            <a:avLst/>
          </a:prstGeom>
          <a:solidFill>
            <a:schemeClr val="accent2"/>
          </a:solidFill>
          <a:ln>
            <a:noFill/>
          </a:ln>
        </p:spPr>
        <p:txBody>
          <a:bodyPr wrap="square"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beta.iatistandard.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idx="4294967295"/>
          </p:nvPr>
        </p:nvSpPr>
        <p:spPr>
          <a:xfrm>
            <a:off x="608500" y="1799856"/>
            <a:ext cx="8229600" cy="3318900"/>
          </a:xfrm>
          <a:prstGeom prst="rect">
            <a:avLst/>
          </a:prstGeom>
          <a:noFill/>
          <a:ln>
            <a:noFill/>
          </a:ln>
        </p:spPr>
        <p:txBody>
          <a:bodyPr wrap="square" lIns="91425" tIns="45700" rIns="91425" bIns="45700" anchor="ctr" anchorCtr="0">
            <a:noAutofit/>
          </a:bodyPr>
          <a:lstStyle/>
          <a:p>
            <a:pPr marL="0" marR="0" lvl="0" indent="-69850" algn="l" rtl="0">
              <a:spcBef>
                <a:spcPts val="0"/>
              </a:spcBef>
              <a:buClr>
                <a:srgbClr val="000000"/>
              </a:buClr>
              <a:buSzPct val="34375"/>
              <a:buFont typeface="Arial"/>
              <a:buNone/>
            </a:pPr>
            <a:endParaRPr/>
          </a:p>
          <a:p>
            <a:pPr marL="0" marR="0" lvl="0" indent="-69850" algn="l" rtl="0">
              <a:spcBef>
                <a:spcPts val="0"/>
              </a:spcBef>
              <a:buClr>
                <a:srgbClr val="000000"/>
              </a:buClr>
              <a:buSzPct val="45833"/>
              <a:buFont typeface="Arial"/>
              <a:buNone/>
            </a:pPr>
            <a:r>
              <a:rPr lang="en-US" sz="2400">
                <a:solidFill>
                  <a:srgbClr val="25247B"/>
                </a:solidFill>
              </a:rPr>
              <a:t>Session 5: Communications</a:t>
            </a:r>
          </a:p>
          <a:p>
            <a:pPr marL="0" marR="0" lvl="0" indent="-69850" algn="l" rtl="0">
              <a:spcBef>
                <a:spcPts val="0"/>
              </a:spcBef>
              <a:buClr>
                <a:srgbClr val="000000"/>
              </a:buClr>
              <a:buSzPct val="45833"/>
              <a:buFont typeface="Arial"/>
              <a:buNone/>
            </a:pPr>
            <a:endParaRPr sz="2400">
              <a:solidFill>
                <a:srgbClr val="25247B"/>
              </a:solidFill>
            </a:endParaRPr>
          </a:p>
          <a:p>
            <a:pPr lvl="0" rtl="0">
              <a:lnSpc>
                <a:spcPct val="150000"/>
              </a:lnSpc>
              <a:spcBef>
                <a:spcPts val="600"/>
              </a:spcBef>
              <a:buClr>
                <a:srgbClr val="000000"/>
              </a:buClr>
              <a:buSzPct val="45833"/>
              <a:buFont typeface="Arial"/>
              <a:buNone/>
            </a:pPr>
            <a:r>
              <a:rPr lang="en-US" sz="2400" b="0">
                <a:solidFill>
                  <a:srgbClr val="919191"/>
                </a:solidFill>
              </a:rPr>
              <a:t>Members Assembly Meeting, 3-5 October 2017 </a:t>
            </a:r>
          </a:p>
          <a:p>
            <a:pPr marL="0" marR="0" lvl="0" indent="-69850" algn="l" rtl="0">
              <a:spcBef>
                <a:spcPts val="0"/>
              </a:spcBef>
              <a:buClr>
                <a:srgbClr val="000000"/>
              </a:buClr>
              <a:buSzPct val="34375"/>
              <a:buFont typeface="Arial"/>
              <a:buNone/>
            </a:pPr>
            <a:endParaRPr/>
          </a:p>
          <a:p>
            <a:pPr marL="0" marR="0" lvl="0" indent="0" algn="l" rtl="0">
              <a:spcBef>
                <a:spcPts val="0"/>
              </a:spcBef>
              <a:buClr>
                <a:schemeClr val="accent4"/>
              </a:buClr>
              <a:buSzPct val="25000"/>
              <a:buFont typeface="Arial"/>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457194" y="226360"/>
            <a:ext cx="8229600" cy="4709100"/>
          </a:xfrm>
          <a:prstGeom prst="rect">
            <a:avLst/>
          </a:prstGeom>
        </p:spPr>
        <p:txBody>
          <a:bodyPr wrap="square" lIns="91425" tIns="91425" rIns="91425" bIns="91425" anchor="t" anchorCtr="0">
            <a:noAutofit/>
          </a:bodyPr>
          <a:lstStyle/>
          <a:p>
            <a:pPr lvl="0" rtl="0">
              <a:lnSpc>
                <a:spcPct val="115000"/>
              </a:lnSpc>
              <a:spcBef>
                <a:spcPts val="0"/>
              </a:spcBef>
              <a:buNone/>
            </a:pPr>
            <a:br>
              <a:rPr lang="en-US" sz="2400"/>
            </a:br>
            <a:r>
              <a:rPr lang="en-US" sz="2400">
                <a:solidFill>
                  <a:schemeClr val="dk2"/>
                </a:solidFill>
              </a:rPr>
              <a:t>“The political momentum has been fantastic. There’s a huge political buy-in”</a:t>
            </a:r>
            <a:br>
              <a:rPr lang="en-US" sz="2400">
                <a:solidFill>
                  <a:schemeClr val="dk2"/>
                </a:solidFill>
              </a:rPr>
            </a:br>
            <a:br>
              <a:rPr lang="en-US" sz="2400">
                <a:solidFill>
                  <a:schemeClr val="dk2"/>
                </a:solidFill>
              </a:rPr>
            </a:br>
            <a:r>
              <a:rPr lang="en-US" sz="2400">
                <a:solidFill>
                  <a:schemeClr val="dk2"/>
                </a:solidFill>
              </a:rPr>
              <a:t>“Publishing our data to IATI has helped lift our credibility and partners’ confidence”</a:t>
            </a:r>
          </a:p>
          <a:p>
            <a:pPr lvl="0">
              <a:lnSpc>
                <a:spcPct val="115000"/>
              </a:lnSpc>
              <a:spcBef>
                <a:spcPts val="0"/>
              </a:spcBef>
              <a:buNone/>
            </a:pPr>
            <a:br>
              <a:rPr lang="en-US" sz="2400">
                <a:solidFill>
                  <a:schemeClr val="dk2"/>
                </a:solidFill>
              </a:rPr>
            </a:br>
            <a:r>
              <a:rPr lang="en-US" sz="2400">
                <a:solidFill>
                  <a:schemeClr val="dk2"/>
                </a:solidFill>
              </a:rPr>
              <a:t> “I have seen that 600 projects are active in my country and this is information that I didn't know before”</a:t>
            </a:r>
            <a:br>
              <a:rPr lang="en-US" sz="2400">
                <a:solidFill>
                  <a:schemeClr val="dk2"/>
                </a:solidFill>
              </a:rPr>
            </a:br>
            <a:br>
              <a:rPr lang="en-US" sz="2400">
                <a:solidFill>
                  <a:schemeClr val="dk2"/>
                </a:solidFill>
              </a:rPr>
            </a:br>
            <a:r>
              <a:rPr lang="en-US" sz="2400">
                <a:solidFill>
                  <a:schemeClr val="dk2"/>
                </a:solidFill>
              </a:rPr>
              <a:t>“We use IATI data to find out expected incoming flows, and I provide this to the Minister”</a:t>
            </a:r>
            <a:br>
              <a:rPr lang="en-US" sz="2400">
                <a:solidFill>
                  <a:schemeClr val="dk2"/>
                </a:solidFill>
              </a:rPr>
            </a:br>
            <a:endParaRPr lang="en-US" sz="24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p:nvPr/>
        </p:nvSpPr>
        <p:spPr>
          <a:xfrm>
            <a:off x="355035" y="265506"/>
            <a:ext cx="8064900" cy="1008000"/>
          </a:xfrm>
          <a:prstGeom prst="rect">
            <a:avLst/>
          </a:prstGeom>
          <a:noFill/>
          <a:ln>
            <a:noFill/>
          </a:ln>
        </p:spPr>
        <p:txBody>
          <a:bodyPr wrap="square" lIns="91425" tIns="45700" rIns="91425" bIns="45700" anchor="ctr" anchorCtr="0">
            <a:noAutofit/>
          </a:bodyPr>
          <a:lstStyle/>
          <a:p>
            <a:pPr lvl="0" algn="l" rtl="0">
              <a:spcBef>
                <a:spcPts val="0"/>
              </a:spcBef>
              <a:buClr>
                <a:srgbClr val="000000"/>
              </a:buClr>
              <a:buSzPct val="25000"/>
              <a:buFont typeface="Arial"/>
              <a:buNone/>
            </a:pPr>
            <a:r>
              <a:rPr lang="en-US" sz="4800" b="1">
                <a:solidFill>
                  <a:schemeClr val="dk2"/>
                </a:solidFill>
              </a:rPr>
              <a:t>Barriers</a:t>
            </a:r>
          </a:p>
        </p:txBody>
      </p:sp>
      <p:sp>
        <p:nvSpPr>
          <p:cNvPr id="158" name="Shape 158"/>
          <p:cNvSpPr txBox="1"/>
          <p:nvPr/>
        </p:nvSpPr>
        <p:spPr>
          <a:xfrm flipH="1">
            <a:off x="-936750" y="3487925"/>
            <a:ext cx="1791900" cy="25500"/>
          </a:xfrm>
          <a:prstGeom prst="rect">
            <a:avLst/>
          </a:prstGeom>
          <a:noFill/>
          <a:ln>
            <a:noFill/>
          </a:ln>
        </p:spPr>
        <p:txBody>
          <a:bodyPr wrap="square" lIns="91425" tIns="91425" rIns="91425" bIns="91425" anchor="t" anchorCtr="0">
            <a:noAutofit/>
          </a:bodyPr>
          <a:lstStyle/>
          <a:p>
            <a:pPr lvl="0" rtl="0">
              <a:spcBef>
                <a:spcPts val="0"/>
              </a:spcBef>
              <a:buClr>
                <a:schemeClr val="dk2"/>
              </a:buClr>
              <a:buFont typeface="Arial"/>
              <a:buNone/>
            </a:pPr>
            <a:endParaRPr sz="2880">
              <a:solidFill>
                <a:schemeClr val="dk2"/>
              </a:solidFill>
            </a:endParaRPr>
          </a:p>
          <a:p>
            <a:pPr lvl="0" rtl="0">
              <a:spcBef>
                <a:spcPts val="0"/>
              </a:spcBef>
              <a:buNone/>
            </a:pPr>
            <a:br>
              <a:rPr lang="en-US" sz="2880">
                <a:solidFill>
                  <a:schemeClr val="dk2"/>
                </a:solidFill>
              </a:rPr>
            </a:br>
            <a:br>
              <a:rPr lang="en-US" sz="2880" b="1">
                <a:solidFill>
                  <a:schemeClr val="dk2"/>
                </a:solidFill>
              </a:rPr>
            </a:br>
            <a:endParaRPr lang="en-US" sz="2880" b="1">
              <a:solidFill>
                <a:schemeClr val="dk2"/>
              </a:solidFill>
            </a:endParaRPr>
          </a:p>
        </p:txBody>
      </p:sp>
      <p:sp>
        <p:nvSpPr>
          <p:cNvPr id="159" name="Shape 159"/>
          <p:cNvSpPr txBox="1"/>
          <p:nvPr/>
        </p:nvSpPr>
        <p:spPr>
          <a:xfrm>
            <a:off x="2058625" y="2933400"/>
            <a:ext cx="8213700" cy="4492200"/>
          </a:xfrm>
          <a:prstGeom prst="rect">
            <a:avLst/>
          </a:prstGeom>
          <a:noFill/>
          <a:ln>
            <a:noFill/>
          </a:ln>
        </p:spPr>
        <p:txBody>
          <a:bodyPr wrap="square" lIns="91425" tIns="91425" rIns="91425" bIns="91425" anchor="ctr" anchorCtr="0">
            <a:noAutofit/>
          </a:bodyPr>
          <a:lstStyle/>
          <a:p>
            <a:pPr lvl="0" rtl="0">
              <a:spcBef>
                <a:spcPts val="0"/>
              </a:spcBef>
              <a:buNone/>
            </a:pPr>
            <a:endParaRPr sz="3000">
              <a:solidFill>
                <a:schemeClr val="dk2"/>
              </a:solidFill>
            </a:endParaRPr>
          </a:p>
          <a:p>
            <a:pPr lvl="0" rtl="0">
              <a:spcBef>
                <a:spcPts val="0"/>
              </a:spcBef>
              <a:buNone/>
            </a:pPr>
            <a:endParaRPr sz="2400">
              <a:solidFill>
                <a:schemeClr val="dk2"/>
              </a:solidFill>
            </a:endParaRPr>
          </a:p>
        </p:txBody>
      </p:sp>
      <p:pic>
        <p:nvPicPr>
          <p:cNvPr id="160" name="Shape 160"/>
          <p:cNvPicPr preferRelativeResize="0"/>
          <p:nvPr/>
        </p:nvPicPr>
        <p:blipFill>
          <a:blip r:embed="rId3">
            <a:alphaModFix/>
          </a:blip>
          <a:stretch>
            <a:fillRect/>
          </a:stretch>
        </p:blipFill>
        <p:spPr>
          <a:xfrm>
            <a:off x="1678125" y="1273500"/>
            <a:ext cx="5870169" cy="5060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p:nvPr/>
        </p:nvSpPr>
        <p:spPr>
          <a:xfrm>
            <a:off x="538475" y="213425"/>
            <a:ext cx="4731000" cy="871200"/>
          </a:xfrm>
          <a:prstGeom prst="rect">
            <a:avLst/>
          </a:prstGeom>
          <a:noFill/>
          <a:ln>
            <a:noFill/>
          </a:ln>
        </p:spPr>
        <p:txBody>
          <a:bodyPr wrap="square" lIns="91425" tIns="91425" rIns="91425" bIns="91425" anchor="ctr" anchorCtr="0">
            <a:noAutofit/>
          </a:bodyPr>
          <a:lstStyle/>
          <a:p>
            <a:pPr marL="457200" lvl="0" indent="-533400" rtl="0">
              <a:spcBef>
                <a:spcPts val="0"/>
              </a:spcBef>
              <a:buClr>
                <a:schemeClr val="dk2"/>
              </a:buClr>
              <a:buSzPct val="100000"/>
              <a:buAutoNum type="arabicPeriod"/>
            </a:pPr>
            <a:r>
              <a:rPr lang="en-US" sz="4800" b="1">
                <a:solidFill>
                  <a:schemeClr val="dk2"/>
                </a:solidFill>
              </a:rPr>
              <a:t>Awareness</a:t>
            </a:r>
          </a:p>
        </p:txBody>
      </p:sp>
      <p:pic>
        <p:nvPicPr>
          <p:cNvPr id="166" name="Shape 166"/>
          <p:cNvPicPr preferRelativeResize="0"/>
          <p:nvPr/>
        </p:nvPicPr>
        <p:blipFill>
          <a:blip r:embed="rId3">
            <a:alphaModFix/>
          </a:blip>
          <a:stretch>
            <a:fillRect/>
          </a:stretch>
        </p:blipFill>
        <p:spPr>
          <a:xfrm>
            <a:off x="1524000" y="1084625"/>
            <a:ext cx="6096000" cy="53435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p:nvPr/>
        </p:nvSpPr>
        <p:spPr>
          <a:xfrm>
            <a:off x="3141206" y="2479925"/>
            <a:ext cx="3048000" cy="1008000"/>
          </a:xfrm>
          <a:prstGeom prst="rect">
            <a:avLst/>
          </a:prstGeom>
          <a:noFill/>
          <a:ln>
            <a:noFill/>
          </a:ln>
        </p:spPr>
        <p:txBody>
          <a:bodyPr wrap="square" lIns="91425" tIns="45700" rIns="91425" bIns="45700" anchor="ctr" anchorCtr="0">
            <a:noAutofit/>
          </a:bodyPr>
          <a:lstStyle/>
          <a:p>
            <a:pPr lvl="0" rtl="0">
              <a:spcBef>
                <a:spcPts val="0"/>
              </a:spcBef>
              <a:buClr>
                <a:srgbClr val="000000"/>
              </a:buClr>
              <a:buSzPct val="25000"/>
              <a:buFont typeface="Arial"/>
              <a:buNone/>
            </a:pPr>
            <a:r>
              <a:rPr lang="en-US" sz="4800" b="1">
                <a:solidFill>
                  <a:schemeClr val="dk2"/>
                </a:solidFill>
              </a:rPr>
              <a:t>2. Remit </a:t>
            </a:r>
          </a:p>
          <a:p>
            <a:pPr marL="0" marR="0" lvl="0" indent="0" algn="l" rtl="0">
              <a:spcBef>
                <a:spcPts val="0"/>
              </a:spcBef>
              <a:buClr>
                <a:schemeClr val="accent4"/>
              </a:buClr>
              <a:buFont typeface="Arial"/>
              <a:buNone/>
            </a:pPr>
            <a:endParaRPr sz="3120" b="1">
              <a:solidFill>
                <a:schemeClr val="accent4"/>
              </a:solidFill>
            </a:endParaRPr>
          </a:p>
        </p:txBody>
      </p:sp>
      <p:sp>
        <p:nvSpPr>
          <p:cNvPr id="172" name="Shape 172"/>
          <p:cNvSpPr txBox="1"/>
          <p:nvPr/>
        </p:nvSpPr>
        <p:spPr>
          <a:xfrm flipH="1">
            <a:off x="-936750" y="3487925"/>
            <a:ext cx="1791900" cy="25500"/>
          </a:xfrm>
          <a:prstGeom prst="rect">
            <a:avLst/>
          </a:prstGeom>
          <a:noFill/>
          <a:ln>
            <a:noFill/>
          </a:ln>
        </p:spPr>
        <p:txBody>
          <a:bodyPr wrap="square" lIns="91425" tIns="91425" rIns="91425" bIns="91425" anchor="t" anchorCtr="0">
            <a:noAutofit/>
          </a:bodyPr>
          <a:lstStyle/>
          <a:p>
            <a:pPr lvl="0" rtl="0">
              <a:spcBef>
                <a:spcPts val="0"/>
              </a:spcBef>
              <a:buClr>
                <a:schemeClr val="dk2"/>
              </a:buClr>
              <a:buFont typeface="Arial"/>
              <a:buNone/>
            </a:pPr>
            <a:endParaRPr sz="2880">
              <a:solidFill>
                <a:schemeClr val="dk2"/>
              </a:solidFill>
            </a:endParaRPr>
          </a:p>
          <a:p>
            <a:pPr lvl="0" rtl="0">
              <a:spcBef>
                <a:spcPts val="0"/>
              </a:spcBef>
              <a:buNone/>
            </a:pPr>
            <a:br>
              <a:rPr lang="en-US" sz="2880">
                <a:solidFill>
                  <a:schemeClr val="dk2"/>
                </a:solidFill>
              </a:rPr>
            </a:br>
            <a:br>
              <a:rPr lang="en-US" sz="2880" b="1">
                <a:solidFill>
                  <a:schemeClr val="dk2"/>
                </a:solidFill>
              </a:rPr>
            </a:br>
            <a:endParaRPr lang="en-US" sz="2880" b="1">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p:nvPr/>
        </p:nvSpPr>
        <p:spPr>
          <a:xfrm>
            <a:off x="314360" y="318681"/>
            <a:ext cx="8064900" cy="1008000"/>
          </a:xfrm>
          <a:prstGeom prst="rect">
            <a:avLst/>
          </a:prstGeom>
          <a:noFill/>
          <a:ln>
            <a:noFill/>
          </a:ln>
        </p:spPr>
        <p:txBody>
          <a:bodyPr wrap="square" lIns="91425" tIns="45700" rIns="91425" bIns="45700" anchor="ctr" anchorCtr="0">
            <a:noAutofit/>
          </a:bodyPr>
          <a:lstStyle/>
          <a:p>
            <a:pPr lvl="0" rtl="0">
              <a:spcBef>
                <a:spcPts val="0"/>
              </a:spcBef>
              <a:buClr>
                <a:srgbClr val="000000"/>
              </a:buClr>
              <a:buSzPct val="25000"/>
              <a:buFont typeface="Arial"/>
              <a:buNone/>
            </a:pPr>
            <a:r>
              <a:rPr lang="en-US" sz="4800" b="1">
                <a:solidFill>
                  <a:schemeClr val="dk2"/>
                </a:solidFill>
              </a:rPr>
              <a:t>Approachability </a:t>
            </a:r>
          </a:p>
        </p:txBody>
      </p:sp>
      <p:sp>
        <p:nvSpPr>
          <p:cNvPr id="178" name="Shape 178"/>
          <p:cNvSpPr txBox="1"/>
          <p:nvPr/>
        </p:nvSpPr>
        <p:spPr>
          <a:xfrm flipH="1">
            <a:off x="-936750" y="3487925"/>
            <a:ext cx="1791900" cy="25500"/>
          </a:xfrm>
          <a:prstGeom prst="rect">
            <a:avLst/>
          </a:prstGeom>
          <a:noFill/>
          <a:ln>
            <a:noFill/>
          </a:ln>
        </p:spPr>
        <p:txBody>
          <a:bodyPr wrap="square" lIns="91425" tIns="91425" rIns="91425" bIns="91425" anchor="t" anchorCtr="0">
            <a:noAutofit/>
          </a:bodyPr>
          <a:lstStyle/>
          <a:p>
            <a:pPr lvl="0" rtl="0">
              <a:spcBef>
                <a:spcPts val="0"/>
              </a:spcBef>
              <a:buClr>
                <a:schemeClr val="dk2"/>
              </a:buClr>
              <a:buFont typeface="Arial"/>
              <a:buNone/>
            </a:pPr>
            <a:endParaRPr sz="2880">
              <a:solidFill>
                <a:schemeClr val="dk2"/>
              </a:solidFill>
            </a:endParaRPr>
          </a:p>
          <a:p>
            <a:pPr lvl="0" rtl="0">
              <a:spcBef>
                <a:spcPts val="0"/>
              </a:spcBef>
              <a:buNone/>
            </a:pPr>
            <a:br>
              <a:rPr lang="en-US" sz="2880">
                <a:solidFill>
                  <a:schemeClr val="dk2"/>
                </a:solidFill>
              </a:rPr>
            </a:br>
            <a:br>
              <a:rPr lang="en-US" sz="2880" b="1">
                <a:solidFill>
                  <a:schemeClr val="dk2"/>
                </a:solidFill>
              </a:rPr>
            </a:br>
            <a:endParaRPr lang="en-US" sz="2880" b="1">
              <a:solidFill>
                <a:schemeClr val="dk2"/>
              </a:solidFill>
            </a:endParaRPr>
          </a:p>
        </p:txBody>
      </p:sp>
      <p:sp>
        <p:nvSpPr>
          <p:cNvPr id="179" name="Shape 179"/>
          <p:cNvSpPr txBox="1"/>
          <p:nvPr/>
        </p:nvSpPr>
        <p:spPr>
          <a:xfrm>
            <a:off x="855150" y="1926025"/>
            <a:ext cx="7443600" cy="2860200"/>
          </a:xfrm>
          <a:prstGeom prst="rect">
            <a:avLst/>
          </a:prstGeom>
          <a:noFill/>
          <a:ln>
            <a:noFill/>
          </a:ln>
        </p:spPr>
        <p:txBody>
          <a:bodyPr wrap="square" lIns="91425" tIns="91425" rIns="91425" bIns="91425" anchor="ctr" anchorCtr="0">
            <a:noAutofit/>
          </a:bodyPr>
          <a:lstStyle/>
          <a:p>
            <a:pPr marL="457200" lvl="0" indent="0" rtl="0">
              <a:spcBef>
                <a:spcPts val="0"/>
              </a:spcBef>
              <a:buNone/>
            </a:pPr>
            <a:r>
              <a:rPr lang="en-US" sz="3000">
                <a:solidFill>
                  <a:schemeClr val="dk2"/>
                </a:solidFill>
              </a:rPr>
              <a:t>“We got a bit of a [gasp] fright when we first looked at it.”</a:t>
            </a:r>
            <a:br>
              <a:rPr lang="en-US" sz="3000">
                <a:solidFill>
                  <a:schemeClr val="dk2"/>
                </a:solidFill>
              </a:rPr>
            </a:br>
            <a:br>
              <a:rPr lang="en-US" sz="3000">
                <a:solidFill>
                  <a:schemeClr val="dk2"/>
                </a:solidFill>
              </a:rPr>
            </a:br>
            <a:endParaRPr lang="en-US" sz="3000">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p:nvPr/>
        </p:nvSpPr>
        <p:spPr>
          <a:xfrm>
            <a:off x="314360" y="318681"/>
            <a:ext cx="8064900" cy="1008000"/>
          </a:xfrm>
          <a:prstGeom prst="rect">
            <a:avLst/>
          </a:prstGeom>
          <a:noFill/>
          <a:ln>
            <a:noFill/>
          </a:ln>
        </p:spPr>
        <p:txBody>
          <a:bodyPr wrap="square" lIns="91425" tIns="45700" rIns="91425" bIns="45700" anchor="ctr" anchorCtr="0">
            <a:noAutofit/>
          </a:bodyPr>
          <a:lstStyle/>
          <a:p>
            <a:pPr lvl="0" rtl="0">
              <a:spcBef>
                <a:spcPts val="0"/>
              </a:spcBef>
              <a:buClr>
                <a:srgbClr val="000000"/>
              </a:buClr>
              <a:buSzPct val="25000"/>
              <a:buFont typeface="Arial"/>
              <a:buNone/>
            </a:pPr>
            <a:r>
              <a:rPr lang="en-US" sz="4800" b="1">
                <a:solidFill>
                  <a:schemeClr val="dk2"/>
                </a:solidFill>
              </a:rPr>
              <a:t>4. Navigation </a:t>
            </a:r>
          </a:p>
          <a:p>
            <a:pPr marL="0" marR="0" lvl="0" indent="0" algn="l" rtl="0">
              <a:spcBef>
                <a:spcPts val="0"/>
              </a:spcBef>
              <a:buClr>
                <a:schemeClr val="accent4"/>
              </a:buClr>
              <a:buFont typeface="Arial"/>
              <a:buNone/>
            </a:pPr>
            <a:endParaRPr sz="3120" b="1">
              <a:solidFill>
                <a:schemeClr val="accent4"/>
              </a:solidFill>
            </a:endParaRPr>
          </a:p>
        </p:txBody>
      </p:sp>
      <p:sp>
        <p:nvSpPr>
          <p:cNvPr id="185" name="Shape 185"/>
          <p:cNvSpPr txBox="1"/>
          <p:nvPr/>
        </p:nvSpPr>
        <p:spPr>
          <a:xfrm flipH="1">
            <a:off x="-936750" y="3487925"/>
            <a:ext cx="1791900" cy="25500"/>
          </a:xfrm>
          <a:prstGeom prst="rect">
            <a:avLst/>
          </a:prstGeom>
          <a:noFill/>
          <a:ln>
            <a:noFill/>
          </a:ln>
        </p:spPr>
        <p:txBody>
          <a:bodyPr wrap="square" lIns="91425" tIns="91425" rIns="91425" bIns="91425" anchor="t" anchorCtr="0">
            <a:noAutofit/>
          </a:bodyPr>
          <a:lstStyle/>
          <a:p>
            <a:pPr lvl="0" rtl="0">
              <a:spcBef>
                <a:spcPts val="0"/>
              </a:spcBef>
              <a:buClr>
                <a:schemeClr val="dk2"/>
              </a:buClr>
              <a:buFont typeface="Arial"/>
              <a:buNone/>
            </a:pPr>
            <a:endParaRPr sz="2880">
              <a:solidFill>
                <a:schemeClr val="dk2"/>
              </a:solidFill>
            </a:endParaRPr>
          </a:p>
          <a:p>
            <a:pPr lvl="0" rtl="0">
              <a:spcBef>
                <a:spcPts val="0"/>
              </a:spcBef>
              <a:buNone/>
            </a:pPr>
            <a:br>
              <a:rPr lang="en-US" sz="2880">
                <a:solidFill>
                  <a:schemeClr val="dk2"/>
                </a:solidFill>
              </a:rPr>
            </a:br>
            <a:br>
              <a:rPr lang="en-US" sz="2880" b="1">
                <a:solidFill>
                  <a:schemeClr val="dk2"/>
                </a:solidFill>
              </a:rPr>
            </a:br>
            <a:endParaRPr lang="en-US" sz="2880" b="1">
              <a:solidFill>
                <a:schemeClr val="dk2"/>
              </a:solidFill>
            </a:endParaRPr>
          </a:p>
        </p:txBody>
      </p:sp>
      <p:sp>
        <p:nvSpPr>
          <p:cNvPr id="186" name="Shape 186"/>
          <p:cNvSpPr txBox="1"/>
          <p:nvPr/>
        </p:nvSpPr>
        <p:spPr>
          <a:xfrm>
            <a:off x="2526102" y="2479925"/>
            <a:ext cx="3978000" cy="1545900"/>
          </a:xfrm>
          <a:prstGeom prst="rect">
            <a:avLst/>
          </a:prstGeom>
          <a:noFill/>
          <a:ln>
            <a:noFill/>
          </a:ln>
        </p:spPr>
        <p:txBody>
          <a:bodyPr wrap="square" lIns="91425" tIns="91425" rIns="91425" bIns="91425" anchor="ctr" anchorCtr="0">
            <a:noAutofit/>
          </a:bodyPr>
          <a:lstStyle/>
          <a:p>
            <a:pPr lvl="0" algn="ctr" rtl="0">
              <a:spcBef>
                <a:spcPts val="0"/>
              </a:spcBef>
              <a:buNone/>
            </a:pPr>
            <a:r>
              <a:rPr lang="en-US" sz="4800">
                <a:solidFill>
                  <a:schemeClr val="dk2"/>
                </a:solidFill>
              </a:rPr>
              <a:t>15+ IATI websites plus third party tools!</a:t>
            </a:r>
          </a:p>
          <a:p>
            <a:pPr lvl="0" rtl="0">
              <a:spcBef>
                <a:spcPts val="0"/>
              </a:spcBef>
              <a:buNone/>
            </a:pPr>
            <a:endParaRPr sz="2400">
              <a:solidFill>
                <a:schemeClr val="dk2"/>
              </a:solidFill>
            </a:endParaRPr>
          </a:p>
        </p:txBody>
      </p:sp>
      <p:pic>
        <p:nvPicPr>
          <p:cNvPr id="187" name="Shape 187" descr="d-portal logo.png"/>
          <p:cNvPicPr preferRelativeResize="0"/>
          <p:nvPr/>
        </p:nvPicPr>
        <p:blipFill>
          <a:blip r:embed="rId3">
            <a:alphaModFix/>
          </a:blip>
          <a:stretch>
            <a:fillRect/>
          </a:stretch>
        </p:blipFill>
        <p:spPr>
          <a:xfrm>
            <a:off x="208675" y="1326663"/>
            <a:ext cx="1714500" cy="885825"/>
          </a:xfrm>
          <a:prstGeom prst="rect">
            <a:avLst/>
          </a:prstGeom>
          <a:noFill/>
          <a:ln>
            <a:noFill/>
          </a:ln>
        </p:spPr>
      </p:pic>
      <p:pic>
        <p:nvPicPr>
          <p:cNvPr id="188" name="Shape 188"/>
          <p:cNvPicPr preferRelativeResize="0"/>
          <p:nvPr/>
        </p:nvPicPr>
        <p:blipFill>
          <a:blip r:embed="rId4">
            <a:alphaModFix/>
          </a:blip>
          <a:stretch>
            <a:fillRect/>
          </a:stretch>
        </p:blipFill>
        <p:spPr>
          <a:xfrm>
            <a:off x="4661250" y="4974463"/>
            <a:ext cx="2622750" cy="1546025"/>
          </a:xfrm>
          <a:prstGeom prst="rect">
            <a:avLst/>
          </a:prstGeom>
          <a:noFill/>
          <a:ln>
            <a:noFill/>
          </a:ln>
        </p:spPr>
      </p:pic>
      <p:sp>
        <p:nvSpPr>
          <p:cNvPr id="189" name="Shape 189"/>
          <p:cNvSpPr txBox="1"/>
          <p:nvPr/>
        </p:nvSpPr>
        <p:spPr>
          <a:xfrm>
            <a:off x="569875" y="1326675"/>
            <a:ext cx="1533900" cy="1387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pic>
        <p:nvPicPr>
          <p:cNvPr id="190" name="Shape 190"/>
          <p:cNvPicPr preferRelativeResize="0"/>
          <p:nvPr/>
        </p:nvPicPr>
        <p:blipFill>
          <a:blip r:embed="rId5">
            <a:alphaModFix/>
          </a:blip>
          <a:stretch>
            <a:fillRect/>
          </a:stretch>
        </p:blipFill>
        <p:spPr>
          <a:xfrm>
            <a:off x="6339775" y="3835488"/>
            <a:ext cx="2419350" cy="685800"/>
          </a:xfrm>
          <a:prstGeom prst="rect">
            <a:avLst/>
          </a:prstGeom>
          <a:noFill/>
          <a:ln>
            <a:noFill/>
          </a:ln>
        </p:spPr>
      </p:pic>
      <p:pic>
        <p:nvPicPr>
          <p:cNvPr id="191" name="Shape 191"/>
          <p:cNvPicPr preferRelativeResize="0"/>
          <p:nvPr/>
        </p:nvPicPr>
        <p:blipFill>
          <a:blip r:embed="rId6">
            <a:alphaModFix/>
          </a:blip>
          <a:stretch>
            <a:fillRect/>
          </a:stretch>
        </p:blipFill>
        <p:spPr>
          <a:xfrm>
            <a:off x="7074713" y="1378200"/>
            <a:ext cx="1791900" cy="1284759"/>
          </a:xfrm>
          <a:prstGeom prst="rect">
            <a:avLst/>
          </a:prstGeom>
          <a:noFill/>
          <a:ln>
            <a:noFill/>
          </a:ln>
        </p:spPr>
      </p:pic>
      <p:pic>
        <p:nvPicPr>
          <p:cNvPr id="192" name="Shape 192"/>
          <p:cNvPicPr preferRelativeResize="0"/>
          <p:nvPr/>
        </p:nvPicPr>
        <p:blipFill>
          <a:blip r:embed="rId7">
            <a:alphaModFix/>
          </a:blip>
          <a:stretch>
            <a:fillRect/>
          </a:stretch>
        </p:blipFill>
        <p:spPr>
          <a:xfrm>
            <a:off x="208675" y="4788850"/>
            <a:ext cx="3457575" cy="647700"/>
          </a:xfrm>
          <a:prstGeom prst="rect">
            <a:avLst/>
          </a:prstGeom>
          <a:noFill/>
          <a:ln>
            <a:noFill/>
          </a:ln>
        </p:spPr>
      </p:pic>
      <p:pic>
        <p:nvPicPr>
          <p:cNvPr id="193" name="Shape 193"/>
          <p:cNvPicPr preferRelativeResize="0"/>
          <p:nvPr/>
        </p:nvPicPr>
        <p:blipFill rotWithShape="1">
          <a:blip r:embed="rId8">
            <a:alphaModFix/>
          </a:blip>
          <a:srcRect l="54551" b="31963"/>
          <a:stretch/>
        </p:blipFill>
        <p:spPr>
          <a:xfrm>
            <a:off x="314338" y="3408750"/>
            <a:ext cx="2681825" cy="685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p:nvPr/>
        </p:nvSpPr>
        <p:spPr>
          <a:xfrm>
            <a:off x="314360" y="318681"/>
            <a:ext cx="8064900" cy="1008000"/>
          </a:xfrm>
          <a:prstGeom prst="rect">
            <a:avLst/>
          </a:prstGeom>
          <a:noFill/>
          <a:ln>
            <a:noFill/>
          </a:ln>
        </p:spPr>
        <p:txBody>
          <a:bodyPr wrap="square" lIns="91425" tIns="45700" rIns="91425" bIns="45700" anchor="ctr" anchorCtr="0">
            <a:noAutofit/>
          </a:bodyPr>
          <a:lstStyle/>
          <a:p>
            <a:pPr lvl="0" rtl="0">
              <a:spcBef>
                <a:spcPts val="0"/>
              </a:spcBef>
              <a:buClr>
                <a:srgbClr val="000000"/>
              </a:buClr>
              <a:buSzPct val="25000"/>
              <a:buFont typeface="Arial"/>
              <a:buNone/>
            </a:pPr>
            <a:r>
              <a:rPr lang="en-US" sz="4800" b="1">
                <a:solidFill>
                  <a:schemeClr val="dk2"/>
                </a:solidFill>
              </a:rPr>
              <a:t>Guidance </a:t>
            </a:r>
          </a:p>
        </p:txBody>
      </p:sp>
      <p:sp>
        <p:nvSpPr>
          <p:cNvPr id="199" name="Shape 199"/>
          <p:cNvSpPr txBox="1"/>
          <p:nvPr/>
        </p:nvSpPr>
        <p:spPr>
          <a:xfrm flipH="1">
            <a:off x="-936750" y="3487925"/>
            <a:ext cx="1791900" cy="25500"/>
          </a:xfrm>
          <a:prstGeom prst="rect">
            <a:avLst/>
          </a:prstGeom>
          <a:noFill/>
          <a:ln>
            <a:noFill/>
          </a:ln>
        </p:spPr>
        <p:txBody>
          <a:bodyPr wrap="square" lIns="91425" tIns="91425" rIns="91425" bIns="91425" anchor="t" anchorCtr="0">
            <a:noAutofit/>
          </a:bodyPr>
          <a:lstStyle/>
          <a:p>
            <a:pPr lvl="0" rtl="0">
              <a:spcBef>
                <a:spcPts val="0"/>
              </a:spcBef>
              <a:buClr>
                <a:schemeClr val="dk2"/>
              </a:buClr>
              <a:buFont typeface="Arial"/>
              <a:buNone/>
            </a:pPr>
            <a:endParaRPr sz="2880">
              <a:solidFill>
                <a:schemeClr val="dk2"/>
              </a:solidFill>
            </a:endParaRPr>
          </a:p>
          <a:p>
            <a:pPr lvl="0" rtl="0">
              <a:spcBef>
                <a:spcPts val="0"/>
              </a:spcBef>
              <a:buNone/>
            </a:pPr>
            <a:br>
              <a:rPr lang="en-US" sz="2880">
                <a:solidFill>
                  <a:schemeClr val="dk2"/>
                </a:solidFill>
              </a:rPr>
            </a:br>
            <a:br>
              <a:rPr lang="en-US" sz="2880" b="1">
                <a:solidFill>
                  <a:schemeClr val="dk2"/>
                </a:solidFill>
              </a:rPr>
            </a:br>
            <a:endParaRPr lang="en-US" sz="2880" b="1">
              <a:solidFill>
                <a:schemeClr val="dk2"/>
              </a:solidFill>
            </a:endParaRPr>
          </a:p>
        </p:txBody>
      </p:sp>
      <p:sp>
        <p:nvSpPr>
          <p:cNvPr id="200" name="Shape 200"/>
          <p:cNvSpPr txBox="1"/>
          <p:nvPr/>
        </p:nvSpPr>
        <p:spPr>
          <a:xfrm>
            <a:off x="465150" y="1515075"/>
            <a:ext cx="8213700" cy="3246000"/>
          </a:xfrm>
          <a:prstGeom prst="rect">
            <a:avLst/>
          </a:prstGeom>
          <a:noFill/>
          <a:ln>
            <a:noFill/>
          </a:ln>
        </p:spPr>
        <p:txBody>
          <a:bodyPr wrap="square" lIns="91425" tIns="91425" rIns="91425" bIns="91425" anchor="ctr" anchorCtr="0">
            <a:noAutofit/>
          </a:bodyPr>
          <a:lstStyle/>
          <a:p>
            <a:pPr lvl="0" rtl="0">
              <a:spcBef>
                <a:spcPts val="0"/>
              </a:spcBef>
              <a:buNone/>
            </a:pPr>
            <a:r>
              <a:rPr lang="en-US" sz="3000">
                <a:solidFill>
                  <a:schemeClr val="dk2"/>
                </a:solidFill>
              </a:rPr>
              <a:t>“I don’t find the definitions of the schema useful as it just describes the code of it, I want to know what to know what it actually describes. I want the dictionary definition”</a:t>
            </a:r>
            <a:br>
              <a:rPr lang="en-US" sz="3000">
                <a:solidFill>
                  <a:schemeClr val="dk2"/>
                </a:solidFill>
              </a:rPr>
            </a:br>
            <a:endParaRPr lang="en-US" sz="3000">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p:nvPr/>
        </p:nvSpPr>
        <p:spPr>
          <a:xfrm>
            <a:off x="398735" y="427406"/>
            <a:ext cx="8064900" cy="10080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accent4"/>
              </a:buClr>
              <a:buSzPct val="25000"/>
              <a:buFont typeface="Arial"/>
              <a:buNone/>
            </a:pPr>
            <a:r>
              <a:rPr lang="en-US" sz="4800" b="1">
                <a:solidFill>
                  <a:schemeClr val="accent4"/>
                </a:solidFill>
              </a:rPr>
              <a:t>Credibility</a:t>
            </a:r>
          </a:p>
        </p:txBody>
      </p:sp>
      <p:sp>
        <p:nvSpPr>
          <p:cNvPr id="206" name="Shape 206"/>
          <p:cNvSpPr txBox="1"/>
          <p:nvPr/>
        </p:nvSpPr>
        <p:spPr>
          <a:xfrm flipH="1">
            <a:off x="-936750" y="3487925"/>
            <a:ext cx="1791900" cy="25500"/>
          </a:xfrm>
          <a:prstGeom prst="rect">
            <a:avLst/>
          </a:prstGeom>
          <a:noFill/>
          <a:ln>
            <a:noFill/>
          </a:ln>
        </p:spPr>
        <p:txBody>
          <a:bodyPr wrap="square" lIns="91425" tIns="91425" rIns="91425" bIns="91425" anchor="t" anchorCtr="0">
            <a:noAutofit/>
          </a:bodyPr>
          <a:lstStyle/>
          <a:p>
            <a:pPr lvl="0" rtl="0">
              <a:spcBef>
                <a:spcPts val="0"/>
              </a:spcBef>
              <a:buClr>
                <a:schemeClr val="dk2"/>
              </a:buClr>
              <a:buFont typeface="Arial"/>
              <a:buNone/>
            </a:pPr>
            <a:endParaRPr sz="2880">
              <a:solidFill>
                <a:schemeClr val="dk2"/>
              </a:solidFill>
            </a:endParaRPr>
          </a:p>
          <a:p>
            <a:pPr lvl="0" rtl="0">
              <a:spcBef>
                <a:spcPts val="0"/>
              </a:spcBef>
              <a:buNone/>
            </a:pPr>
            <a:br>
              <a:rPr lang="en-US" sz="2880">
                <a:solidFill>
                  <a:schemeClr val="dk2"/>
                </a:solidFill>
              </a:rPr>
            </a:br>
            <a:br>
              <a:rPr lang="en-US" sz="2880" b="1">
                <a:solidFill>
                  <a:schemeClr val="dk2"/>
                </a:solidFill>
              </a:rPr>
            </a:br>
            <a:endParaRPr lang="en-US" sz="2880" b="1">
              <a:solidFill>
                <a:schemeClr val="dk2"/>
              </a:solidFill>
            </a:endParaRPr>
          </a:p>
        </p:txBody>
      </p:sp>
      <p:sp>
        <p:nvSpPr>
          <p:cNvPr id="207" name="Shape 207"/>
          <p:cNvSpPr txBox="1"/>
          <p:nvPr/>
        </p:nvSpPr>
        <p:spPr>
          <a:xfrm>
            <a:off x="398725" y="1435400"/>
            <a:ext cx="8213700" cy="4492200"/>
          </a:xfrm>
          <a:prstGeom prst="rect">
            <a:avLst/>
          </a:prstGeom>
          <a:noFill/>
          <a:ln>
            <a:noFill/>
          </a:ln>
        </p:spPr>
        <p:txBody>
          <a:bodyPr wrap="square" lIns="91425" tIns="91425" rIns="91425" bIns="91425" anchor="ctr" anchorCtr="0">
            <a:noAutofit/>
          </a:bodyPr>
          <a:lstStyle/>
          <a:p>
            <a:pPr lvl="0" rtl="0">
              <a:spcBef>
                <a:spcPts val="0"/>
              </a:spcBef>
              <a:buNone/>
            </a:pPr>
            <a:r>
              <a:rPr lang="en-US" sz="2730">
                <a:solidFill>
                  <a:schemeClr val="dk2"/>
                </a:solidFill>
              </a:rPr>
              <a:t>“to encourage more use, we need a clear evidence base on how IATI data adds value to government systems and their decision making processes.”</a:t>
            </a:r>
            <a:br>
              <a:rPr lang="en-US" sz="2730">
                <a:solidFill>
                  <a:schemeClr val="dk2"/>
                </a:solidFill>
              </a:rPr>
            </a:br>
            <a:br>
              <a:rPr lang="en-US" sz="2730">
                <a:solidFill>
                  <a:schemeClr val="dk2"/>
                </a:solidFill>
              </a:rPr>
            </a:br>
            <a:r>
              <a:rPr lang="en-US" sz="2730">
                <a:solidFill>
                  <a:schemeClr val="dk2"/>
                </a:solidFill>
              </a:rPr>
              <a:t>- Development Initiatives IATI Data Use Report, March 2017 </a:t>
            </a:r>
          </a:p>
          <a:p>
            <a:pPr lvl="0" rtl="0">
              <a:spcBef>
                <a:spcPts val="0"/>
              </a:spcBef>
              <a:buNone/>
            </a:pPr>
            <a:endParaRPr sz="3000">
              <a:solidFill>
                <a:schemeClr val="dk2"/>
              </a:solidFill>
            </a:endParaRPr>
          </a:p>
          <a:p>
            <a:pPr lvl="0" rtl="0">
              <a:spcBef>
                <a:spcPts val="0"/>
              </a:spcBef>
              <a:buNone/>
            </a:pPr>
            <a:endParaRPr sz="3000">
              <a:solidFill>
                <a:schemeClr val="dk2"/>
              </a:solidFill>
            </a:endParaRPr>
          </a:p>
          <a:p>
            <a:pPr lvl="0" rtl="0">
              <a:spcBef>
                <a:spcPts val="0"/>
              </a:spcBef>
              <a:buNone/>
            </a:pPr>
            <a:endParaRPr sz="2400">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p:nvPr/>
        </p:nvSpPr>
        <p:spPr>
          <a:xfrm>
            <a:off x="314360" y="318681"/>
            <a:ext cx="8064900" cy="10080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accent4"/>
              </a:buClr>
              <a:buFont typeface="Arial"/>
              <a:buNone/>
            </a:pPr>
            <a:endParaRPr/>
          </a:p>
        </p:txBody>
      </p:sp>
      <p:sp>
        <p:nvSpPr>
          <p:cNvPr id="213" name="Shape 213"/>
          <p:cNvSpPr txBox="1"/>
          <p:nvPr/>
        </p:nvSpPr>
        <p:spPr>
          <a:xfrm flipH="1">
            <a:off x="-936750" y="3487925"/>
            <a:ext cx="1791900" cy="25500"/>
          </a:xfrm>
          <a:prstGeom prst="rect">
            <a:avLst/>
          </a:prstGeom>
          <a:noFill/>
          <a:ln>
            <a:noFill/>
          </a:ln>
        </p:spPr>
        <p:txBody>
          <a:bodyPr wrap="square" lIns="91425" tIns="91425" rIns="91425" bIns="91425" anchor="t" anchorCtr="0">
            <a:noAutofit/>
          </a:bodyPr>
          <a:lstStyle/>
          <a:p>
            <a:pPr lvl="0" rtl="0">
              <a:spcBef>
                <a:spcPts val="0"/>
              </a:spcBef>
              <a:buClr>
                <a:schemeClr val="dk2"/>
              </a:buClr>
              <a:buFont typeface="Arial"/>
              <a:buNone/>
            </a:pPr>
            <a:endParaRPr sz="2880">
              <a:solidFill>
                <a:schemeClr val="dk2"/>
              </a:solidFill>
            </a:endParaRPr>
          </a:p>
          <a:p>
            <a:pPr lvl="0" rtl="0">
              <a:spcBef>
                <a:spcPts val="0"/>
              </a:spcBef>
              <a:buNone/>
            </a:pPr>
            <a:br>
              <a:rPr lang="en-US" sz="2880">
                <a:solidFill>
                  <a:schemeClr val="dk2"/>
                </a:solidFill>
              </a:rPr>
            </a:br>
            <a:br>
              <a:rPr lang="en-US" sz="2880" b="1">
                <a:solidFill>
                  <a:schemeClr val="dk2"/>
                </a:solidFill>
              </a:rPr>
            </a:br>
            <a:endParaRPr lang="en-US" sz="2880" b="1">
              <a:solidFill>
                <a:schemeClr val="dk2"/>
              </a:solidFill>
            </a:endParaRPr>
          </a:p>
        </p:txBody>
      </p:sp>
      <p:sp>
        <p:nvSpPr>
          <p:cNvPr id="214" name="Shape 214"/>
          <p:cNvSpPr txBox="1"/>
          <p:nvPr/>
        </p:nvSpPr>
        <p:spPr>
          <a:xfrm>
            <a:off x="465150" y="2678725"/>
            <a:ext cx="8213700" cy="1304700"/>
          </a:xfrm>
          <a:prstGeom prst="rect">
            <a:avLst/>
          </a:prstGeom>
          <a:noFill/>
          <a:ln>
            <a:noFill/>
          </a:ln>
        </p:spPr>
        <p:txBody>
          <a:bodyPr wrap="square" lIns="91425" tIns="91425" rIns="91425" bIns="91425" anchor="ctr" anchorCtr="0">
            <a:noAutofit/>
          </a:bodyPr>
          <a:lstStyle/>
          <a:p>
            <a:pPr marL="2286000" lvl="0" indent="0" rtl="0">
              <a:spcBef>
                <a:spcPts val="0"/>
              </a:spcBef>
              <a:buNone/>
            </a:pPr>
            <a:r>
              <a:rPr lang="en-US" sz="4800" b="1">
                <a:solidFill>
                  <a:schemeClr val="accent2"/>
                </a:solidFill>
              </a:rPr>
              <a:t>je ne sais pas</a:t>
            </a:r>
          </a:p>
          <a:p>
            <a:pPr lvl="0" rtl="0">
              <a:spcBef>
                <a:spcPts val="0"/>
              </a:spcBef>
              <a:buNone/>
            </a:pPr>
            <a:endParaRPr sz="3000">
              <a:solidFill>
                <a:schemeClr val="dk2"/>
              </a:solidFill>
            </a:endParaRPr>
          </a:p>
          <a:p>
            <a:pPr lvl="0" rtl="0">
              <a:spcBef>
                <a:spcPts val="0"/>
              </a:spcBef>
              <a:buNone/>
            </a:pPr>
            <a:endParaRPr sz="2400">
              <a:solidFill>
                <a:schemeClr val="dk2"/>
              </a:solidFill>
            </a:endParaRPr>
          </a:p>
        </p:txBody>
      </p:sp>
      <p:sp>
        <p:nvSpPr>
          <p:cNvPr id="215" name="Shape 215"/>
          <p:cNvSpPr txBox="1"/>
          <p:nvPr/>
        </p:nvSpPr>
        <p:spPr>
          <a:xfrm>
            <a:off x="398725" y="439175"/>
            <a:ext cx="8213700" cy="1304700"/>
          </a:xfrm>
          <a:prstGeom prst="rect">
            <a:avLst/>
          </a:prstGeom>
          <a:noFill/>
          <a:ln>
            <a:noFill/>
          </a:ln>
        </p:spPr>
        <p:txBody>
          <a:bodyPr wrap="square" lIns="91425" tIns="91425" rIns="91425" bIns="91425" anchor="ctr" anchorCtr="0">
            <a:noAutofit/>
          </a:bodyPr>
          <a:lstStyle/>
          <a:p>
            <a:pPr lvl="0" rtl="0">
              <a:spcBef>
                <a:spcPts val="0"/>
              </a:spcBef>
              <a:buNone/>
            </a:pPr>
            <a:r>
              <a:rPr lang="en-US" sz="4800" b="1">
                <a:solidFill>
                  <a:schemeClr val="dk2"/>
                </a:solidFill>
              </a:rPr>
              <a:t>Language </a:t>
            </a:r>
          </a:p>
          <a:p>
            <a:pPr lvl="0" rtl="0">
              <a:spcBef>
                <a:spcPts val="0"/>
              </a:spcBef>
              <a:buNone/>
            </a:pPr>
            <a:endParaRPr sz="2400">
              <a:solidFill>
                <a:schemeClr val="dk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Shape 220"/>
          <p:cNvPicPr preferRelativeResize="0"/>
          <p:nvPr/>
        </p:nvPicPr>
        <p:blipFill>
          <a:blip r:embed="rId3">
            <a:alphaModFix/>
          </a:blip>
          <a:stretch>
            <a:fillRect/>
          </a:stretch>
        </p:blipFill>
        <p:spPr>
          <a:xfrm>
            <a:off x="1233750" y="1476225"/>
            <a:ext cx="6676500" cy="4899125"/>
          </a:xfrm>
          <a:prstGeom prst="rect">
            <a:avLst/>
          </a:prstGeom>
          <a:noFill/>
          <a:ln>
            <a:noFill/>
          </a:ln>
        </p:spPr>
      </p:pic>
      <p:sp>
        <p:nvSpPr>
          <p:cNvPr id="221" name="Shape 221"/>
          <p:cNvSpPr txBox="1">
            <a:spLocks noGrp="1"/>
          </p:cNvSpPr>
          <p:nvPr>
            <p:ph type="title"/>
          </p:nvPr>
        </p:nvSpPr>
        <p:spPr>
          <a:xfrm>
            <a:off x="457200" y="404664"/>
            <a:ext cx="8229600" cy="869100"/>
          </a:xfrm>
          <a:prstGeom prst="rect">
            <a:avLst/>
          </a:prstGeom>
        </p:spPr>
        <p:txBody>
          <a:bodyPr wrap="square" lIns="91425" tIns="91425" rIns="91425" bIns="91425" anchor="ctr" anchorCtr="0">
            <a:noAutofit/>
          </a:bodyPr>
          <a:lstStyle/>
          <a:p>
            <a:pPr lvl="0" rtl="0">
              <a:spcBef>
                <a:spcPts val="0"/>
              </a:spcBef>
              <a:buNone/>
            </a:pPr>
            <a:r>
              <a:rPr lang="en-US" sz="4800">
                <a:solidFill>
                  <a:schemeClr val="dk2"/>
                </a:solidFill>
              </a:rPr>
              <a:t>In a nutshell...</a:t>
            </a:r>
          </a:p>
          <a:p>
            <a:pPr lvl="0" rtl="0">
              <a:spcBef>
                <a:spcPts val="0"/>
              </a:spcBef>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p:nvPr/>
        </p:nvSpPr>
        <p:spPr>
          <a:xfrm>
            <a:off x="1162800" y="1886350"/>
            <a:ext cx="6818400" cy="1870200"/>
          </a:xfrm>
          <a:prstGeom prst="rect">
            <a:avLst/>
          </a:prstGeom>
          <a:noFill/>
          <a:ln>
            <a:noFill/>
          </a:ln>
        </p:spPr>
        <p:txBody>
          <a:bodyPr wrap="square" lIns="91425" tIns="91425" rIns="91425" bIns="91425" anchor="t" anchorCtr="0">
            <a:noAutofit/>
          </a:bodyPr>
          <a:lstStyle/>
          <a:p>
            <a:pPr lvl="0" algn="ctr" rtl="0">
              <a:spcBef>
                <a:spcPts val="0"/>
              </a:spcBef>
              <a:buNone/>
            </a:pPr>
            <a:r>
              <a:rPr lang="en-US" sz="4800" b="1">
                <a:solidFill>
                  <a:schemeClr val="dk2"/>
                </a:solidFill>
              </a:rPr>
              <a:t>IATI website and brand project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457200" y="404664"/>
            <a:ext cx="8229600" cy="869100"/>
          </a:xfrm>
          <a:prstGeom prst="rect">
            <a:avLst/>
          </a:prstGeom>
        </p:spPr>
        <p:txBody>
          <a:bodyPr wrap="square" lIns="91425" tIns="91425" rIns="91425" bIns="91425" anchor="ctr" anchorCtr="0">
            <a:noAutofit/>
          </a:bodyPr>
          <a:lstStyle/>
          <a:p>
            <a:pPr lvl="0">
              <a:spcBef>
                <a:spcPts val="0"/>
              </a:spcBef>
              <a:buNone/>
            </a:pPr>
            <a:r>
              <a:rPr lang="en-US" sz="4800"/>
              <a:t>Brand reveal</a:t>
            </a:r>
          </a:p>
        </p:txBody>
      </p:sp>
      <p:sp>
        <p:nvSpPr>
          <p:cNvPr id="227" name="Shape 227"/>
          <p:cNvSpPr txBox="1"/>
          <p:nvPr/>
        </p:nvSpPr>
        <p:spPr>
          <a:xfrm>
            <a:off x="1038400" y="1588575"/>
            <a:ext cx="7408200" cy="3000000"/>
          </a:xfrm>
          <a:prstGeom prst="rect">
            <a:avLst/>
          </a:prstGeom>
          <a:noFill/>
          <a:ln>
            <a:noFill/>
          </a:ln>
        </p:spPr>
        <p:txBody>
          <a:bodyPr wrap="square" lIns="91425" tIns="91425" rIns="91425" bIns="91425" anchor="ctr" anchorCtr="0">
            <a:noAutofit/>
          </a:bodyPr>
          <a:lstStyle/>
          <a:p>
            <a:pPr lvl="0" rtl="0">
              <a:spcBef>
                <a:spcPts val="0"/>
              </a:spcBef>
              <a:buNone/>
            </a:pPr>
            <a:r>
              <a:rPr lang="en-US"/>
              <a:t>https://drive.google.com/file/d/0B6kJxnk-ijlrUUo4dmRZQ0hsa1k/view?usp=sharing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457200" y="404664"/>
            <a:ext cx="8229600" cy="869100"/>
          </a:xfrm>
          <a:prstGeom prst="rect">
            <a:avLst/>
          </a:prstGeom>
        </p:spPr>
        <p:txBody>
          <a:bodyPr wrap="square" lIns="91425" tIns="91425" rIns="91425" bIns="91425" anchor="ctr" anchorCtr="0">
            <a:noAutofit/>
          </a:bodyPr>
          <a:lstStyle/>
          <a:p>
            <a:pPr lvl="0" rtl="0">
              <a:spcBef>
                <a:spcPts val="0"/>
              </a:spcBef>
              <a:buNone/>
            </a:pPr>
            <a:r>
              <a:rPr lang="en-US" sz="4800"/>
              <a:t>Brand reveal</a:t>
            </a:r>
          </a:p>
        </p:txBody>
      </p:sp>
      <p:sp>
        <p:nvSpPr>
          <p:cNvPr id="233" name="Shape 233"/>
          <p:cNvSpPr txBox="1"/>
          <p:nvPr/>
        </p:nvSpPr>
        <p:spPr>
          <a:xfrm>
            <a:off x="1038400" y="1806275"/>
            <a:ext cx="7408200" cy="3000000"/>
          </a:xfrm>
          <a:prstGeom prst="rect">
            <a:avLst/>
          </a:prstGeom>
          <a:noFill/>
          <a:ln>
            <a:noFill/>
          </a:ln>
        </p:spPr>
        <p:txBody>
          <a:bodyPr wrap="square" lIns="91425" tIns="91425" rIns="91425" bIns="91425" anchor="ctr" anchorCtr="0">
            <a:noAutofit/>
          </a:bodyPr>
          <a:lstStyle/>
          <a:p>
            <a:pPr lvl="0">
              <a:spcBef>
                <a:spcPts val="0"/>
              </a:spcBef>
              <a:buNone/>
            </a:pPr>
            <a:r>
              <a:rPr lang="en-US" sz="3000"/>
              <a:t>&lt;iati-drumroll&gt;</a:t>
            </a:r>
          </a:p>
          <a:p>
            <a:pPr lvl="0">
              <a:spcBef>
                <a:spcPts val="0"/>
              </a:spcBef>
              <a:buNone/>
            </a:pPr>
            <a:r>
              <a:rPr lang="en-US" sz="3000"/>
              <a:t>&lt;narrative&gt;IATI brand&lt;/narrative&gt;</a:t>
            </a:r>
          </a:p>
          <a:p>
            <a:pPr lvl="0" rtl="0">
              <a:spcBef>
                <a:spcPts val="0"/>
              </a:spcBef>
              <a:buNone/>
            </a:pPr>
            <a:r>
              <a:rPr lang="en-US" sz="3000"/>
              <a:t>&lt;/iati-drumroll&gt;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Shape 238"/>
          <p:cNvPicPr preferRelativeResize="0"/>
          <p:nvPr/>
        </p:nvPicPr>
        <p:blipFill>
          <a:blip r:embed="rId3">
            <a:alphaModFix/>
          </a:blip>
          <a:stretch>
            <a:fillRect/>
          </a:stretch>
        </p:blipFill>
        <p:spPr>
          <a:xfrm>
            <a:off x="-183300" y="-1111524"/>
            <a:ext cx="9774925" cy="8378500"/>
          </a:xfrm>
          <a:prstGeom prst="rect">
            <a:avLst/>
          </a:prstGeom>
          <a:noFill/>
          <a:ln>
            <a:noFill/>
          </a:ln>
        </p:spPr>
      </p:pic>
      <p:pic>
        <p:nvPicPr>
          <p:cNvPr id="239" name="Shape 239"/>
          <p:cNvPicPr preferRelativeResize="0"/>
          <p:nvPr/>
        </p:nvPicPr>
        <p:blipFill>
          <a:blip r:embed="rId4">
            <a:alphaModFix/>
          </a:blip>
          <a:stretch>
            <a:fillRect/>
          </a:stretch>
        </p:blipFill>
        <p:spPr>
          <a:xfrm>
            <a:off x="2109775" y="634563"/>
            <a:ext cx="4924425" cy="50387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Shape 244"/>
          <p:cNvPicPr preferRelativeResize="0"/>
          <p:nvPr/>
        </p:nvPicPr>
        <p:blipFill>
          <a:blip r:embed="rId3">
            <a:alphaModFix/>
          </a:blip>
          <a:stretch>
            <a:fillRect/>
          </a:stretch>
        </p:blipFill>
        <p:spPr>
          <a:xfrm>
            <a:off x="-183300" y="-1111524"/>
            <a:ext cx="9774925" cy="8378500"/>
          </a:xfrm>
          <a:prstGeom prst="rect">
            <a:avLst/>
          </a:prstGeom>
          <a:noFill/>
          <a:ln>
            <a:noFill/>
          </a:ln>
        </p:spPr>
      </p:pic>
      <p:pic>
        <p:nvPicPr>
          <p:cNvPr id="245" name="Shape 245"/>
          <p:cNvPicPr preferRelativeResize="0"/>
          <p:nvPr/>
        </p:nvPicPr>
        <p:blipFill>
          <a:blip r:embed="rId4">
            <a:alphaModFix/>
          </a:blip>
          <a:stretch>
            <a:fillRect/>
          </a:stretch>
        </p:blipFill>
        <p:spPr>
          <a:xfrm>
            <a:off x="-101000" y="1051498"/>
            <a:ext cx="9143999" cy="405245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Shape 250"/>
          <p:cNvPicPr preferRelativeResize="0"/>
          <p:nvPr/>
        </p:nvPicPr>
        <p:blipFill>
          <a:blip r:embed="rId3">
            <a:alphaModFix/>
          </a:blip>
          <a:stretch>
            <a:fillRect/>
          </a:stretch>
        </p:blipFill>
        <p:spPr>
          <a:xfrm>
            <a:off x="-183300" y="-1111524"/>
            <a:ext cx="9774925" cy="8378500"/>
          </a:xfrm>
          <a:prstGeom prst="rect">
            <a:avLst/>
          </a:prstGeom>
          <a:noFill/>
          <a:ln>
            <a:noFill/>
          </a:ln>
        </p:spPr>
      </p:pic>
      <p:pic>
        <p:nvPicPr>
          <p:cNvPr id="251" name="Shape 251"/>
          <p:cNvPicPr preferRelativeResize="0"/>
          <p:nvPr/>
        </p:nvPicPr>
        <p:blipFill>
          <a:blip r:embed="rId4">
            <a:alphaModFix/>
          </a:blip>
          <a:stretch>
            <a:fillRect/>
          </a:stretch>
        </p:blipFill>
        <p:spPr>
          <a:xfrm>
            <a:off x="0" y="1105058"/>
            <a:ext cx="9144000" cy="464788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Shape 256"/>
          <p:cNvPicPr preferRelativeResize="0"/>
          <p:nvPr/>
        </p:nvPicPr>
        <p:blipFill>
          <a:blip r:embed="rId3">
            <a:alphaModFix/>
          </a:blip>
          <a:stretch>
            <a:fillRect/>
          </a:stretch>
        </p:blipFill>
        <p:spPr>
          <a:xfrm>
            <a:off x="-183300" y="-1111524"/>
            <a:ext cx="9774925" cy="8378500"/>
          </a:xfrm>
          <a:prstGeom prst="rect">
            <a:avLst/>
          </a:prstGeom>
          <a:noFill/>
          <a:ln>
            <a:noFill/>
          </a:ln>
        </p:spPr>
      </p:pic>
      <p:pic>
        <p:nvPicPr>
          <p:cNvPr id="257" name="Shape 257"/>
          <p:cNvPicPr preferRelativeResize="0"/>
          <p:nvPr/>
        </p:nvPicPr>
        <p:blipFill>
          <a:blip r:embed="rId4">
            <a:alphaModFix/>
          </a:blip>
          <a:stretch>
            <a:fillRect/>
          </a:stretch>
        </p:blipFill>
        <p:spPr>
          <a:xfrm>
            <a:off x="0" y="1511852"/>
            <a:ext cx="9144000" cy="383429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Shape 262"/>
          <p:cNvPicPr preferRelativeResize="0"/>
          <p:nvPr/>
        </p:nvPicPr>
        <p:blipFill>
          <a:blip r:embed="rId3">
            <a:alphaModFix/>
          </a:blip>
          <a:stretch>
            <a:fillRect/>
          </a:stretch>
        </p:blipFill>
        <p:spPr>
          <a:xfrm>
            <a:off x="-183300" y="-1111524"/>
            <a:ext cx="9774925" cy="8378500"/>
          </a:xfrm>
          <a:prstGeom prst="rect">
            <a:avLst/>
          </a:prstGeom>
          <a:noFill/>
          <a:ln>
            <a:noFill/>
          </a:ln>
        </p:spPr>
      </p:pic>
      <p:pic>
        <p:nvPicPr>
          <p:cNvPr id="263" name="Shape 263"/>
          <p:cNvPicPr preferRelativeResize="0"/>
          <p:nvPr/>
        </p:nvPicPr>
        <p:blipFill>
          <a:blip r:embed="rId4">
            <a:alphaModFix/>
          </a:blip>
          <a:stretch>
            <a:fillRect/>
          </a:stretch>
        </p:blipFill>
        <p:spPr>
          <a:xfrm>
            <a:off x="0" y="1664855"/>
            <a:ext cx="9143999" cy="352829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Shape 268"/>
          <p:cNvPicPr preferRelativeResize="0"/>
          <p:nvPr/>
        </p:nvPicPr>
        <p:blipFill>
          <a:blip r:embed="rId3">
            <a:alphaModFix/>
          </a:blip>
          <a:stretch>
            <a:fillRect/>
          </a:stretch>
        </p:blipFill>
        <p:spPr>
          <a:xfrm>
            <a:off x="-315462" y="-414849"/>
            <a:ext cx="9774925" cy="8378500"/>
          </a:xfrm>
          <a:prstGeom prst="rect">
            <a:avLst/>
          </a:prstGeom>
          <a:noFill/>
          <a:ln>
            <a:noFill/>
          </a:ln>
        </p:spPr>
      </p:pic>
      <p:pic>
        <p:nvPicPr>
          <p:cNvPr id="269" name="Shape 269"/>
          <p:cNvPicPr preferRelativeResize="0"/>
          <p:nvPr/>
        </p:nvPicPr>
        <p:blipFill>
          <a:blip r:embed="rId4">
            <a:alphaModFix/>
          </a:blip>
          <a:stretch>
            <a:fillRect/>
          </a:stretch>
        </p:blipFill>
        <p:spPr>
          <a:xfrm>
            <a:off x="240975" y="1356275"/>
            <a:ext cx="8662074" cy="431114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Shape 274"/>
          <p:cNvPicPr preferRelativeResize="0"/>
          <p:nvPr/>
        </p:nvPicPr>
        <p:blipFill>
          <a:blip r:embed="rId3">
            <a:alphaModFix/>
          </a:blip>
          <a:stretch>
            <a:fillRect/>
          </a:stretch>
        </p:blipFill>
        <p:spPr>
          <a:xfrm>
            <a:off x="-315462" y="-414849"/>
            <a:ext cx="9774925" cy="8378500"/>
          </a:xfrm>
          <a:prstGeom prst="rect">
            <a:avLst/>
          </a:prstGeom>
          <a:noFill/>
          <a:ln>
            <a:noFill/>
          </a:ln>
        </p:spPr>
      </p:pic>
      <p:pic>
        <p:nvPicPr>
          <p:cNvPr id="275" name="Shape 275"/>
          <p:cNvPicPr preferRelativeResize="0"/>
          <p:nvPr/>
        </p:nvPicPr>
        <p:blipFill>
          <a:blip r:embed="rId4">
            <a:alphaModFix/>
          </a:blip>
          <a:stretch>
            <a:fillRect/>
          </a:stretch>
        </p:blipFill>
        <p:spPr>
          <a:xfrm>
            <a:off x="152400" y="1331791"/>
            <a:ext cx="9144000" cy="449921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457200" y="404664"/>
            <a:ext cx="8229600" cy="869100"/>
          </a:xfrm>
          <a:prstGeom prst="rect">
            <a:avLst/>
          </a:prstGeom>
        </p:spPr>
        <p:txBody>
          <a:bodyPr wrap="square" lIns="91425" tIns="91425" rIns="91425" bIns="91425" anchor="ctr" anchorCtr="0">
            <a:noAutofit/>
          </a:bodyPr>
          <a:lstStyle/>
          <a:p>
            <a:pPr lvl="0">
              <a:spcBef>
                <a:spcPts val="0"/>
              </a:spcBef>
              <a:buNone/>
            </a:pPr>
            <a:endParaRPr/>
          </a:p>
        </p:txBody>
      </p:sp>
      <p:sp>
        <p:nvSpPr>
          <p:cNvPr id="281" name="Shape 281"/>
          <p:cNvSpPr txBox="1">
            <a:spLocks noGrp="1"/>
          </p:cNvSpPr>
          <p:nvPr>
            <p:ph type="body" idx="1"/>
          </p:nvPr>
        </p:nvSpPr>
        <p:spPr>
          <a:xfrm>
            <a:off x="467544" y="1268760"/>
            <a:ext cx="8229600" cy="4709100"/>
          </a:xfrm>
          <a:prstGeom prst="rect">
            <a:avLst/>
          </a:prstGeom>
        </p:spPr>
        <p:txBody>
          <a:bodyPr wrap="square" lIns="91425" tIns="91425" rIns="91425" bIns="91425" anchor="t" anchorCtr="0">
            <a:noAutofit/>
          </a:bodyPr>
          <a:lstStyle/>
          <a:p>
            <a:pPr lvl="0">
              <a:spcBef>
                <a:spcPts val="0"/>
              </a:spcBef>
              <a:buNone/>
            </a:pPr>
            <a:endParaRPr/>
          </a:p>
        </p:txBody>
      </p:sp>
      <p:pic>
        <p:nvPicPr>
          <p:cNvPr id="282" name="Shape 282"/>
          <p:cNvPicPr preferRelativeResize="0"/>
          <p:nvPr/>
        </p:nvPicPr>
        <p:blipFill>
          <a:blip r:embed="rId3">
            <a:alphaModFix/>
          </a:blip>
          <a:stretch>
            <a:fillRect/>
          </a:stretch>
        </p:blipFill>
        <p:spPr>
          <a:xfrm>
            <a:off x="-1769425" y="6150"/>
            <a:ext cx="12325900" cy="6950700"/>
          </a:xfrm>
          <a:prstGeom prst="rect">
            <a:avLst/>
          </a:prstGeom>
          <a:noFill/>
          <a:ln>
            <a:noFill/>
          </a:ln>
        </p:spPr>
      </p:pic>
      <p:pic>
        <p:nvPicPr>
          <p:cNvPr id="283" name="Shape 283"/>
          <p:cNvPicPr preferRelativeResize="0"/>
          <p:nvPr/>
        </p:nvPicPr>
        <p:blipFill>
          <a:blip r:embed="rId4">
            <a:alphaModFix/>
          </a:blip>
          <a:stretch>
            <a:fillRect/>
          </a:stretch>
        </p:blipFill>
        <p:spPr>
          <a:xfrm>
            <a:off x="-1349225" y="807300"/>
            <a:ext cx="2535475" cy="790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2392950"/>
            <a:ext cx="8229600" cy="886200"/>
          </a:xfrm>
          <a:prstGeom prst="rect">
            <a:avLst/>
          </a:prstGeom>
        </p:spPr>
        <p:txBody>
          <a:bodyPr wrap="square" lIns="91425" tIns="91425" rIns="91425" bIns="91425" anchor="ctr" anchorCtr="0">
            <a:noAutofit/>
          </a:bodyPr>
          <a:lstStyle/>
          <a:p>
            <a:pPr lvl="0" algn="ctr">
              <a:spcBef>
                <a:spcPts val="0"/>
              </a:spcBef>
              <a:buNone/>
            </a:pPr>
            <a:r>
              <a:rPr lang="en-US" sz="6000">
                <a:solidFill>
                  <a:schemeClr val="accent2"/>
                </a:solidFill>
              </a:rPr>
              <a:t>Why?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1499825" y="454852"/>
            <a:ext cx="8229600" cy="1174800"/>
          </a:xfrm>
          <a:prstGeom prst="rect">
            <a:avLst/>
          </a:prstGeom>
        </p:spPr>
        <p:txBody>
          <a:bodyPr wrap="square" lIns="91425" tIns="91425" rIns="91425" bIns="91425" anchor="t" anchorCtr="0">
            <a:noAutofit/>
          </a:bodyPr>
          <a:lstStyle/>
          <a:p>
            <a:pPr lvl="0" rtl="0">
              <a:spcBef>
                <a:spcPts val="0"/>
              </a:spcBef>
              <a:buNone/>
            </a:pPr>
            <a:endParaRPr/>
          </a:p>
          <a:p>
            <a:pPr lvl="0" rtl="0">
              <a:spcBef>
                <a:spcPts val="0"/>
              </a:spcBef>
              <a:buNone/>
            </a:pPr>
            <a:endParaRPr/>
          </a:p>
          <a:p>
            <a:pPr lvl="0" rtl="0">
              <a:spcBef>
                <a:spcPts val="0"/>
              </a:spcBef>
              <a:buNone/>
            </a:pPr>
            <a:endParaRPr/>
          </a:p>
          <a:p>
            <a:pPr marL="177800" lvl="0" indent="0" rtl="0">
              <a:spcBef>
                <a:spcPts val="0"/>
              </a:spcBef>
              <a:buNone/>
            </a:pPr>
            <a:r>
              <a:rPr lang="en-US" u="sng">
                <a:solidFill>
                  <a:schemeClr val="hlink"/>
                </a:solidFill>
                <a:hlinkClick r:id="rId3"/>
              </a:rPr>
              <a:t>http://www.beta.iatistandard.org/</a:t>
            </a:r>
          </a:p>
        </p:txBody>
      </p:sp>
      <p:sp>
        <p:nvSpPr>
          <p:cNvPr id="289" name="Shape 289"/>
          <p:cNvSpPr txBox="1">
            <a:spLocks noGrp="1"/>
          </p:cNvSpPr>
          <p:nvPr>
            <p:ph type="title"/>
          </p:nvPr>
        </p:nvSpPr>
        <p:spPr>
          <a:xfrm>
            <a:off x="373575" y="454839"/>
            <a:ext cx="8229600" cy="869100"/>
          </a:xfrm>
          <a:prstGeom prst="rect">
            <a:avLst/>
          </a:prstGeom>
        </p:spPr>
        <p:txBody>
          <a:bodyPr wrap="square" lIns="91425" tIns="91425" rIns="91425" bIns="91425" anchor="ctr" anchorCtr="0">
            <a:noAutofit/>
          </a:bodyPr>
          <a:lstStyle/>
          <a:p>
            <a:pPr lvl="0" rtl="0">
              <a:spcBef>
                <a:spcPts val="0"/>
              </a:spcBef>
              <a:buNone/>
            </a:pPr>
            <a:r>
              <a:rPr lang="en-US"/>
              <a:t>Website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Shape 112" descr="MA 2015.png"/>
          <p:cNvPicPr preferRelativeResize="0"/>
          <p:nvPr/>
        </p:nvPicPr>
        <p:blipFill rotWithShape="1">
          <a:blip r:embed="rId3">
            <a:alphaModFix/>
          </a:blip>
          <a:srcRect b="9682"/>
          <a:stretch/>
        </p:blipFill>
        <p:spPr>
          <a:xfrm>
            <a:off x="244300" y="1539850"/>
            <a:ext cx="8714600" cy="3045375"/>
          </a:xfrm>
          <a:prstGeom prst="rect">
            <a:avLst/>
          </a:prstGeom>
          <a:noFill/>
          <a:ln>
            <a:noFill/>
          </a:ln>
        </p:spPr>
      </p:pic>
      <p:sp>
        <p:nvSpPr>
          <p:cNvPr id="113" name="Shape 113"/>
          <p:cNvSpPr txBox="1"/>
          <p:nvPr/>
        </p:nvSpPr>
        <p:spPr>
          <a:xfrm>
            <a:off x="92550" y="4783450"/>
            <a:ext cx="8958900" cy="1902900"/>
          </a:xfrm>
          <a:prstGeom prst="rect">
            <a:avLst/>
          </a:prstGeom>
          <a:noFill/>
          <a:ln>
            <a:noFill/>
          </a:ln>
        </p:spPr>
        <p:txBody>
          <a:bodyPr wrap="square" lIns="91425" tIns="91425" rIns="91425" bIns="91425" anchor="t" anchorCtr="0">
            <a:noAutofit/>
          </a:bodyPr>
          <a:lstStyle/>
          <a:p>
            <a:pPr lvl="0" algn="ctr">
              <a:spcBef>
                <a:spcPts val="0"/>
              </a:spcBef>
              <a:buNone/>
            </a:pPr>
            <a:r>
              <a:rPr lang="en-US" sz="2500" i="1"/>
              <a:t>“Members approved Recommendation 3 on renaming and re-branding of IATI in the interests of supporting outreach to a more diverse range of development actors and underpinning its positioning within the 2030 Agenda.”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Shape 118"/>
          <p:cNvPicPr preferRelativeResize="0"/>
          <p:nvPr/>
        </p:nvPicPr>
        <p:blipFill>
          <a:blip r:embed="rId3">
            <a:alphaModFix/>
          </a:blip>
          <a:stretch>
            <a:fillRect/>
          </a:stretch>
        </p:blipFill>
        <p:spPr>
          <a:xfrm>
            <a:off x="152400" y="1932350"/>
            <a:ext cx="8839201" cy="3395825"/>
          </a:xfrm>
          <a:prstGeom prst="rect">
            <a:avLst/>
          </a:prstGeom>
          <a:noFill/>
          <a:ln>
            <a:noFill/>
          </a:ln>
        </p:spPr>
      </p:pic>
      <p:sp>
        <p:nvSpPr>
          <p:cNvPr id="119" name="Shape 119"/>
          <p:cNvSpPr txBox="1"/>
          <p:nvPr/>
        </p:nvSpPr>
        <p:spPr>
          <a:xfrm>
            <a:off x="455875" y="5457325"/>
            <a:ext cx="8126400" cy="990900"/>
          </a:xfrm>
          <a:prstGeom prst="rect">
            <a:avLst/>
          </a:prstGeom>
          <a:noFill/>
          <a:ln>
            <a:noFill/>
          </a:ln>
        </p:spPr>
        <p:txBody>
          <a:bodyPr wrap="square" lIns="91425" tIns="91425" rIns="91425" bIns="91425" anchor="t" anchorCtr="0">
            <a:noAutofit/>
          </a:bodyPr>
          <a:lstStyle/>
          <a:p>
            <a:pPr lvl="0" algn="ctr">
              <a:spcBef>
                <a:spcPts val="0"/>
              </a:spcBef>
              <a:buNone/>
            </a:pPr>
            <a:r>
              <a:rPr lang="en-US" sz="3000"/>
              <a:t>IATI Workplan Financial Years 4-5 (Sep 2016-Aug 2018) agreed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p:nvPr/>
        </p:nvSpPr>
        <p:spPr>
          <a:xfrm>
            <a:off x="769650" y="2071875"/>
            <a:ext cx="7604700" cy="3402900"/>
          </a:xfrm>
          <a:prstGeom prst="rect">
            <a:avLst/>
          </a:prstGeom>
          <a:noFill/>
          <a:ln>
            <a:noFill/>
          </a:ln>
        </p:spPr>
        <p:txBody>
          <a:bodyPr wrap="square" lIns="91425" tIns="91425" rIns="91425" bIns="91425" anchor="t" anchorCtr="0">
            <a:noAutofit/>
          </a:bodyPr>
          <a:lstStyle/>
          <a:p>
            <a:pPr lvl="0">
              <a:spcBef>
                <a:spcPts val="0"/>
              </a:spcBef>
              <a:buNone/>
            </a:pPr>
            <a:endParaRPr/>
          </a:p>
        </p:txBody>
      </p:sp>
      <p:sp>
        <p:nvSpPr>
          <p:cNvPr id="125" name="Shape 125"/>
          <p:cNvSpPr txBox="1"/>
          <p:nvPr/>
        </p:nvSpPr>
        <p:spPr>
          <a:xfrm>
            <a:off x="163675" y="1759275"/>
            <a:ext cx="8692500" cy="4028100"/>
          </a:xfrm>
          <a:prstGeom prst="rect">
            <a:avLst/>
          </a:prstGeom>
          <a:noFill/>
          <a:ln>
            <a:noFill/>
          </a:ln>
        </p:spPr>
        <p:txBody>
          <a:bodyPr wrap="square" lIns="91425" tIns="91425" rIns="91425" bIns="91425" anchor="t" anchorCtr="0">
            <a:noAutofit/>
          </a:bodyPr>
          <a:lstStyle/>
          <a:p>
            <a:pPr lvl="0" rtl="0">
              <a:spcBef>
                <a:spcPts val="0"/>
              </a:spcBef>
              <a:buNone/>
            </a:pPr>
            <a:r>
              <a:rPr lang="en-US" sz="3000" b="1">
                <a:solidFill>
                  <a:schemeClr val="dk2"/>
                </a:solidFill>
              </a:rPr>
              <a:t>IATI brand and website</a:t>
            </a:r>
          </a:p>
          <a:p>
            <a:pPr lvl="0" rtl="0">
              <a:spcBef>
                <a:spcPts val="0"/>
              </a:spcBef>
              <a:buNone/>
            </a:pPr>
            <a:endParaRPr sz="2400"/>
          </a:p>
          <a:p>
            <a:pPr marL="914400" lvl="0" indent="0" rtl="0">
              <a:spcBef>
                <a:spcPts val="0"/>
              </a:spcBef>
              <a:buNone/>
            </a:pPr>
            <a:r>
              <a:rPr lang="en-US" sz="3000"/>
              <a:t> experience of existing data publishers/users </a:t>
            </a:r>
          </a:p>
          <a:p>
            <a:pPr marL="0" lvl="0" indent="0" rtl="0">
              <a:spcBef>
                <a:spcPts val="0"/>
              </a:spcBef>
              <a:buNone/>
            </a:pPr>
            <a:endParaRPr sz="3000"/>
          </a:p>
          <a:p>
            <a:pPr marL="914400" lvl="0" indent="0" rtl="0">
              <a:spcBef>
                <a:spcPts val="0"/>
              </a:spcBef>
              <a:buNone/>
            </a:pPr>
            <a:r>
              <a:rPr lang="en-US" sz="3000"/>
              <a:t> engagement with members and community </a:t>
            </a:r>
          </a:p>
          <a:p>
            <a:pPr marL="914400" lvl="0" indent="0" rtl="0">
              <a:spcBef>
                <a:spcPts val="0"/>
              </a:spcBef>
              <a:buNone/>
            </a:pPr>
            <a:endParaRPr sz="3000"/>
          </a:p>
          <a:p>
            <a:pPr marL="0" lvl="0" indent="457200" rtl="0">
              <a:spcBef>
                <a:spcPts val="0"/>
              </a:spcBef>
              <a:buNone/>
            </a:pPr>
            <a:r>
              <a:rPr lang="en-US" sz="3000"/>
              <a:t>     ensure we’re best able to appeal to new 	.</a:t>
            </a:r>
          </a:p>
          <a:p>
            <a:pPr marL="1371600" lvl="0" indent="0" rtl="0">
              <a:spcBef>
                <a:spcPts val="0"/>
              </a:spcBef>
              <a:buNone/>
            </a:pPr>
            <a:endParaRPr sz="3000"/>
          </a:p>
          <a:p>
            <a:pPr lvl="0" rtl="0">
              <a:spcBef>
                <a:spcPts val="0"/>
              </a:spcBef>
              <a:buNone/>
            </a:pPr>
            <a:endParaRPr sz="2400"/>
          </a:p>
        </p:txBody>
      </p:sp>
      <p:pic>
        <p:nvPicPr>
          <p:cNvPr id="126" name="Shape 126"/>
          <p:cNvPicPr preferRelativeResize="0"/>
          <p:nvPr/>
        </p:nvPicPr>
        <p:blipFill rotWithShape="1">
          <a:blip r:embed="rId3">
            <a:alphaModFix/>
          </a:blip>
          <a:srcRect/>
          <a:stretch/>
        </p:blipFill>
        <p:spPr>
          <a:xfrm>
            <a:off x="239875" y="2469499"/>
            <a:ext cx="1007100" cy="876300"/>
          </a:xfrm>
          <a:prstGeom prst="rect">
            <a:avLst/>
          </a:prstGeom>
          <a:noFill/>
          <a:ln>
            <a:noFill/>
          </a:ln>
        </p:spPr>
      </p:pic>
      <p:pic>
        <p:nvPicPr>
          <p:cNvPr id="127" name="Shape 127"/>
          <p:cNvPicPr preferRelativeResize="0"/>
          <p:nvPr/>
        </p:nvPicPr>
        <p:blipFill rotWithShape="1">
          <a:blip r:embed="rId3">
            <a:alphaModFix/>
          </a:blip>
          <a:srcRect/>
          <a:stretch/>
        </p:blipFill>
        <p:spPr>
          <a:xfrm>
            <a:off x="239875" y="3411374"/>
            <a:ext cx="1007100" cy="876300"/>
          </a:xfrm>
          <a:prstGeom prst="rect">
            <a:avLst/>
          </a:prstGeom>
          <a:noFill/>
          <a:ln>
            <a:noFill/>
          </a:ln>
        </p:spPr>
      </p:pic>
      <p:pic>
        <p:nvPicPr>
          <p:cNvPr id="128" name="Shape 128"/>
          <p:cNvPicPr preferRelativeResize="0"/>
          <p:nvPr/>
        </p:nvPicPr>
        <p:blipFill rotWithShape="1">
          <a:blip r:embed="rId3">
            <a:alphaModFix/>
          </a:blip>
          <a:srcRect/>
          <a:stretch/>
        </p:blipFill>
        <p:spPr>
          <a:xfrm>
            <a:off x="239875" y="4353249"/>
            <a:ext cx="1007100" cy="876300"/>
          </a:xfrm>
          <a:prstGeom prst="rect">
            <a:avLst/>
          </a:prstGeom>
          <a:noFill/>
          <a:ln>
            <a:noFill/>
          </a:ln>
        </p:spPr>
      </p:pic>
      <p:sp>
        <p:nvSpPr>
          <p:cNvPr id="129" name="Shape 129"/>
          <p:cNvSpPr txBox="1"/>
          <p:nvPr/>
        </p:nvSpPr>
        <p:spPr>
          <a:xfrm>
            <a:off x="1027050" y="4930275"/>
            <a:ext cx="7347300" cy="857100"/>
          </a:xfrm>
          <a:prstGeom prst="rect">
            <a:avLst/>
          </a:prstGeom>
          <a:noFill/>
          <a:ln>
            <a:noFill/>
          </a:ln>
        </p:spPr>
        <p:txBody>
          <a:bodyPr wrap="square" lIns="91425" tIns="91425" rIns="91425" bIns="91425" anchor="t" anchorCtr="0">
            <a:noAutofit/>
          </a:bodyPr>
          <a:lstStyle/>
          <a:p>
            <a:pPr lvl="0">
              <a:spcBef>
                <a:spcPts val="0"/>
              </a:spcBef>
              <a:buNone/>
            </a:pPr>
            <a:r>
              <a:rPr lang="en-US" sz="3000"/>
              <a:t>audiences</a:t>
            </a:r>
            <a:r>
              <a:rPr lang="en-US" sz="3000">
                <a:solidFill>
                  <a:srgbClr val="25247B"/>
                </a:solidFill>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p:nvPr/>
        </p:nvSpPr>
        <p:spPr>
          <a:xfrm>
            <a:off x="1162800" y="2167075"/>
            <a:ext cx="6818400" cy="1110000"/>
          </a:xfrm>
          <a:prstGeom prst="rect">
            <a:avLst/>
          </a:prstGeom>
          <a:noFill/>
          <a:ln>
            <a:noFill/>
          </a:ln>
        </p:spPr>
        <p:txBody>
          <a:bodyPr wrap="square" lIns="91425" tIns="91425" rIns="91425" bIns="91425" anchor="t" anchorCtr="0">
            <a:noAutofit/>
          </a:bodyPr>
          <a:lstStyle/>
          <a:p>
            <a:pPr lvl="0" algn="ctr" rtl="0">
              <a:spcBef>
                <a:spcPts val="0"/>
              </a:spcBef>
              <a:buNone/>
            </a:pPr>
            <a:r>
              <a:rPr lang="en-US" sz="4800" b="1">
                <a:solidFill>
                  <a:schemeClr val="dk2"/>
                </a:solidFill>
              </a:rPr>
              <a:t>What’s the problem?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Shape 139"/>
          <p:cNvPicPr preferRelativeResize="0"/>
          <p:nvPr/>
        </p:nvPicPr>
        <p:blipFill>
          <a:blip r:embed="rId3">
            <a:alphaModFix/>
          </a:blip>
          <a:stretch>
            <a:fillRect/>
          </a:stretch>
        </p:blipFill>
        <p:spPr>
          <a:xfrm>
            <a:off x="3005838" y="500625"/>
            <a:ext cx="5795913" cy="5647300"/>
          </a:xfrm>
          <a:prstGeom prst="rect">
            <a:avLst/>
          </a:prstGeom>
          <a:noFill/>
          <a:ln>
            <a:noFill/>
          </a:ln>
        </p:spPr>
      </p:pic>
      <p:sp>
        <p:nvSpPr>
          <p:cNvPr id="140" name="Shape 140"/>
          <p:cNvSpPr/>
          <p:nvPr/>
        </p:nvSpPr>
        <p:spPr>
          <a:xfrm>
            <a:off x="209400" y="232675"/>
            <a:ext cx="2931600" cy="4816200"/>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41" name="Shape 141"/>
          <p:cNvSpPr txBox="1"/>
          <p:nvPr/>
        </p:nvSpPr>
        <p:spPr>
          <a:xfrm>
            <a:off x="279150" y="471175"/>
            <a:ext cx="2792100" cy="4339200"/>
          </a:xfrm>
          <a:prstGeom prst="rect">
            <a:avLst/>
          </a:prstGeom>
          <a:noFill/>
          <a:ln>
            <a:noFill/>
          </a:ln>
        </p:spPr>
        <p:txBody>
          <a:bodyPr wrap="square" lIns="91425" tIns="91425" rIns="91425" bIns="91425" anchor="t" anchorCtr="0">
            <a:noAutofit/>
          </a:bodyPr>
          <a:lstStyle/>
          <a:p>
            <a:pPr lvl="0" rtl="0">
              <a:lnSpc>
                <a:spcPct val="115000"/>
              </a:lnSpc>
              <a:spcBef>
                <a:spcPts val="0"/>
              </a:spcBef>
              <a:buNone/>
            </a:pPr>
            <a:r>
              <a:rPr lang="en-US" sz="3000" b="1">
                <a:solidFill>
                  <a:schemeClr val="accent2"/>
                </a:solidFill>
              </a:rPr>
              <a:t>We engaged 100+ participants in one-two-one interviews, usability testing and workshops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p:nvPr/>
        </p:nvSpPr>
        <p:spPr>
          <a:xfrm>
            <a:off x="611560" y="332656"/>
            <a:ext cx="8064900" cy="10080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accent4"/>
              </a:buClr>
              <a:buSzPct val="25000"/>
              <a:buFont typeface="Arial"/>
              <a:buNone/>
            </a:pPr>
            <a:r>
              <a:rPr lang="en-US" sz="3120" b="1">
                <a:solidFill>
                  <a:schemeClr val="accent4"/>
                </a:solidFill>
              </a:rPr>
              <a:t>There were many positives... </a:t>
            </a:r>
          </a:p>
        </p:txBody>
      </p:sp>
      <p:sp>
        <p:nvSpPr>
          <p:cNvPr id="147" name="Shape 147"/>
          <p:cNvSpPr txBox="1"/>
          <p:nvPr/>
        </p:nvSpPr>
        <p:spPr>
          <a:xfrm>
            <a:off x="800050" y="1936300"/>
            <a:ext cx="8064900" cy="3279000"/>
          </a:xfrm>
          <a:prstGeom prst="rect">
            <a:avLst/>
          </a:prstGeom>
          <a:noFill/>
          <a:ln>
            <a:noFill/>
          </a:ln>
        </p:spPr>
        <p:txBody>
          <a:bodyPr wrap="square" lIns="91425" tIns="91425" rIns="91425" bIns="91425" anchor="t" anchorCtr="0">
            <a:noAutofit/>
          </a:bodyPr>
          <a:lstStyle/>
          <a:p>
            <a:pPr lvl="0" rtl="0">
              <a:lnSpc>
                <a:spcPct val="115000"/>
              </a:lnSpc>
              <a:spcBef>
                <a:spcPts val="0"/>
              </a:spcBef>
              <a:buClr>
                <a:schemeClr val="dk2"/>
              </a:buClr>
              <a:buSzPct val="25000"/>
              <a:buFont typeface="Arial"/>
              <a:buNone/>
            </a:pPr>
            <a:r>
              <a:rPr lang="en-US" sz="2880">
                <a:solidFill>
                  <a:schemeClr val="dk2"/>
                </a:solidFill>
              </a:rPr>
              <a:t>Real passion about transparency and open data</a:t>
            </a:r>
            <a:br>
              <a:rPr lang="en-US" sz="2880">
                <a:solidFill>
                  <a:schemeClr val="dk2"/>
                </a:solidFill>
              </a:rPr>
            </a:br>
            <a:r>
              <a:rPr lang="en-US" sz="2880">
                <a:solidFill>
                  <a:schemeClr val="dk2"/>
                </a:solidFill>
              </a:rPr>
              <a:t>The political buy-in </a:t>
            </a:r>
            <a:br>
              <a:rPr lang="en-US" sz="2880">
                <a:solidFill>
                  <a:schemeClr val="dk2"/>
                </a:solidFill>
              </a:rPr>
            </a:br>
            <a:r>
              <a:rPr lang="en-US" sz="2880">
                <a:solidFill>
                  <a:schemeClr val="dk2"/>
                </a:solidFill>
              </a:rPr>
              <a:t>Recognised as global standard </a:t>
            </a:r>
            <a:br>
              <a:rPr lang="en-US" sz="2880">
                <a:solidFill>
                  <a:schemeClr val="dk2"/>
                </a:solidFill>
              </a:rPr>
            </a:br>
            <a:r>
              <a:rPr lang="en-US" sz="2880">
                <a:solidFill>
                  <a:schemeClr val="dk2"/>
                </a:solidFill>
              </a:rPr>
              <a:t>Nearly 600 publishers in 6 years</a:t>
            </a:r>
            <a:br>
              <a:rPr lang="en-US" sz="2880">
                <a:solidFill>
                  <a:schemeClr val="dk2"/>
                </a:solidFill>
              </a:rPr>
            </a:br>
            <a:r>
              <a:rPr lang="en-US" sz="2880">
                <a:solidFill>
                  <a:schemeClr val="dk2"/>
                </a:solidFill>
              </a:rPr>
              <a:t>Data use greater than anticipated</a:t>
            </a:r>
          </a:p>
          <a:p>
            <a:pPr lvl="0" rtl="0">
              <a:spcBef>
                <a:spcPts val="0"/>
              </a:spcBef>
              <a:buClr>
                <a:schemeClr val="dk2"/>
              </a:buClr>
              <a:buFont typeface="Arial"/>
              <a:buNone/>
            </a:pPr>
            <a:endParaRPr sz="2880">
              <a:solidFill>
                <a:schemeClr val="dk2"/>
              </a:solidFill>
            </a:endParaRPr>
          </a:p>
          <a:p>
            <a:pPr lvl="0" rtl="0">
              <a:spcBef>
                <a:spcPts val="0"/>
              </a:spcBef>
              <a:buNone/>
            </a:pPr>
            <a:br>
              <a:rPr lang="en-US" sz="2880">
                <a:solidFill>
                  <a:schemeClr val="dk2"/>
                </a:solidFill>
              </a:rPr>
            </a:br>
            <a:br>
              <a:rPr lang="en-US" sz="2880" b="1">
                <a:solidFill>
                  <a:schemeClr val="dk2"/>
                </a:solidFill>
              </a:rPr>
            </a:br>
            <a:endParaRPr lang="en-US" sz="2880" b="1">
              <a:solidFill>
                <a:schemeClr val="dk2"/>
              </a:solidFill>
            </a:endParaRPr>
          </a:p>
        </p:txBody>
      </p:sp>
    </p:spTree>
  </p:cSld>
  <p:clrMapOvr>
    <a:masterClrMapping/>
  </p:clrMapOvr>
</p:sld>
</file>

<file path=ppt/theme/theme1.xml><?xml version="1.0" encoding="utf-8"?>
<a:theme xmlns:a="http://schemas.openxmlformats.org/drawingml/2006/main" name="Office Theme">
  <a:themeElements>
    <a:clrScheme name="IATI">
      <a:dk1>
        <a:srgbClr val="3B3B3B"/>
      </a:dk1>
      <a:lt1>
        <a:srgbClr val="FBFCF2"/>
      </a:lt1>
      <a:dk2>
        <a:srgbClr val="25247B"/>
      </a:dk2>
      <a:lt2>
        <a:srgbClr val="EEECE1"/>
      </a:lt2>
      <a:accent1>
        <a:srgbClr val="ACC32B"/>
      </a:accent1>
      <a:accent2>
        <a:srgbClr val="007244"/>
      </a:accent2>
      <a:accent3>
        <a:srgbClr val="0092D0"/>
      </a:accent3>
      <a:accent4>
        <a:srgbClr val="25247B"/>
      </a:accent4>
      <a:accent5>
        <a:srgbClr val="21BAFF"/>
      </a:accent5>
      <a:accent6>
        <a:srgbClr val="4D4DCB"/>
      </a:accent6>
      <a:hlink>
        <a:srgbClr val="ACC32B"/>
      </a:hlink>
      <a:folHlink>
        <a:srgbClr val="00724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655</Words>
  <Application>Microsoft Office PowerPoint</Application>
  <PresentationFormat>On-screen Show (4:3)</PresentationFormat>
  <Paragraphs>84</Paragraphs>
  <Slides>30</Slides>
  <Notes>30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30</vt:i4>
      </vt:variant>
    </vt:vector>
  </HeadingPairs>
  <TitlesOfParts>
    <vt:vector size="32" baseType="lpstr">
      <vt:lpstr>Arial</vt:lpstr>
      <vt:lpstr>Office Theme</vt:lpstr>
      <vt:lpstr> Session 5: Communications  Members Assembly Meeting, 3-5 October 2017   </vt:lpstr>
      <vt:lpstr>PowerPoint Presentation</vt:lpstr>
      <vt:lpstr>Why?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a nutshell... </vt:lpstr>
      <vt:lpstr>Brand reveal</vt:lpstr>
      <vt:lpstr>Brand reveal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Website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Session 5: Communications  Members Assembly Meeting, 3-5 October 2017   </dc:title>
  <dc:creator>Rohini Simbodyal</dc:creator>
  <cp:lastModifiedBy>Rohini Simbodyal</cp:lastModifiedBy>
  <cp:revision>1</cp:revision>
  <dcterms:modified xsi:type="dcterms:W3CDTF">2017-10-22T20:46:03Z</dcterms:modified>
</cp:coreProperties>
</file>