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99" r:id="rId4"/>
    <p:sldId id="303" r:id="rId5"/>
    <p:sldId id="297" r:id="rId6"/>
    <p:sldId id="277" r:id="rId7"/>
    <p:sldId id="301" r:id="rId8"/>
    <p:sldId id="300" r:id="rId9"/>
    <p:sldId id="304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DDB"/>
    <a:srgbClr val="CDD6EB"/>
    <a:srgbClr val="C7E6FB"/>
    <a:srgbClr val="CDDBEB"/>
    <a:srgbClr val="72B08B"/>
    <a:srgbClr val="000000"/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A84DBF-D4EB-4947-A782-F01BD1CB7D8E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AD2662EF-A723-47D4-BE83-2267E7273843}">
      <dgm:prSet phldrT="[Text]"/>
      <dgm:spPr/>
      <dgm:t>
        <a:bodyPr/>
        <a:lstStyle/>
        <a:p>
          <a:r>
            <a:rPr lang="en-GB" dirty="0" smtClean="0"/>
            <a:t> Administrators</a:t>
          </a:r>
          <a:endParaRPr lang="en-GB" dirty="0"/>
        </a:p>
      </dgm:t>
    </dgm:pt>
    <dgm:pt modelId="{F25A6E2A-C176-409E-95EA-EED78491797E}" type="parTrans" cxnId="{66292655-7382-48E1-B064-34488829F0EF}">
      <dgm:prSet/>
      <dgm:spPr/>
      <dgm:t>
        <a:bodyPr/>
        <a:lstStyle/>
        <a:p>
          <a:endParaRPr lang="en-GB"/>
        </a:p>
      </dgm:t>
    </dgm:pt>
    <dgm:pt modelId="{F8C66C59-3387-4381-B618-5DB776613F0D}" type="sibTrans" cxnId="{66292655-7382-48E1-B064-34488829F0EF}">
      <dgm:prSet/>
      <dgm:spPr/>
      <dgm:t>
        <a:bodyPr/>
        <a:lstStyle/>
        <a:p>
          <a:endParaRPr lang="en-GB"/>
        </a:p>
      </dgm:t>
    </dgm:pt>
    <dgm:pt modelId="{B9D8F963-CA82-4F3B-AA01-75D735D1BC3B}">
      <dgm:prSet phldrT="[Text]"/>
      <dgm:spPr/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060B5416-52C3-4BF1-BF86-9A5441F8FBB9}" type="parTrans" cxnId="{A0478E30-2D18-4FF3-A662-C4499EEF363A}">
      <dgm:prSet/>
      <dgm:spPr/>
      <dgm:t>
        <a:bodyPr/>
        <a:lstStyle/>
        <a:p>
          <a:endParaRPr lang="en-GB"/>
        </a:p>
      </dgm:t>
    </dgm:pt>
    <dgm:pt modelId="{4E55A250-3124-4942-8EF8-FFC99439219C}" type="sibTrans" cxnId="{A0478E30-2D18-4FF3-A662-C4499EEF363A}">
      <dgm:prSet/>
      <dgm:spPr/>
      <dgm:t>
        <a:bodyPr/>
        <a:lstStyle/>
        <a:p>
          <a:endParaRPr lang="en-GB"/>
        </a:p>
      </dgm:t>
    </dgm:pt>
    <dgm:pt modelId="{13A1892F-609A-4528-9EB3-36E377C478B3}">
      <dgm:prSet phldrT="[Text]"/>
      <dgm:spPr/>
      <dgm:t>
        <a:bodyPr/>
        <a:lstStyle/>
        <a:p>
          <a:r>
            <a:rPr lang="en-GB" dirty="0" smtClean="0"/>
            <a:t>Policy </a:t>
          </a:r>
        </a:p>
        <a:p>
          <a:r>
            <a:rPr lang="en-GB" dirty="0" smtClean="0"/>
            <a:t>makers</a:t>
          </a:r>
          <a:endParaRPr lang="en-GB" dirty="0"/>
        </a:p>
      </dgm:t>
    </dgm:pt>
    <dgm:pt modelId="{03C6B76B-58B3-4E3F-93F2-8A017AEED4B9}" type="parTrans" cxnId="{B5AF9317-F07A-4492-BD66-4957A4859463}">
      <dgm:prSet/>
      <dgm:spPr/>
      <dgm:t>
        <a:bodyPr/>
        <a:lstStyle/>
        <a:p>
          <a:endParaRPr lang="en-GB"/>
        </a:p>
      </dgm:t>
    </dgm:pt>
    <dgm:pt modelId="{E77966BD-D3FB-4EAA-B985-7083EDF16479}" type="sibTrans" cxnId="{B5AF9317-F07A-4492-BD66-4957A4859463}">
      <dgm:prSet/>
      <dgm:spPr/>
      <dgm:t>
        <a:bodyPr/>
        <a:lstStyle/>
        <a:p>
          <a:endParaRPr lang="en-GB"/>
        </a:p>
      </dgm:t>
    </dgm:pt>
    <dgm:pt modelId="{3A06F27C-D0F7-40FA-92B6-589C75CD1A0D}">
      <dgm:prSet phldrT="[Text]"/>
      <dgm:spPr/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A538D8FF-8ADE-4A8D-9EF6-CA569A07F6D3}" type="parTrans" cxnId="{5C5A8DD1-42A9-4950-B664-B5F1D8B8B4A8}">
      <dgm:prSet/>
      <dgm:spPr/>
      <dgm:t>
        <a:bodyPr/>
        <a:lstStyle/>
        <a:p>
          <a:endParaRPr lang="en-GB"/>
        </a:p>
      </dgm:t>
    </dgm:pt>
    <dgm:pt modelId="{A3B8A622-EF6C-417E-B696-301D8B3FC7C0}" type="sibTrans" cxnId="{5C5A8DD1-42A9-4950-B664-B5F1D8B8B4A8}">
      <dgm:prSet/>
      <dgm:spPr/>
      <dgm:t>
        <a:bodyPr/>
        <a:lstStyle/>
        <a:p>
          <a:endParaRPr lang="en-GB"/>
        </a:p>
      </dgm:t>
    </dgm:pt>
    <dgm:pt modelId="{33E4D15C-E448-4DF4-842F-2D1DF5256277}">
      <dgm:prSet phldrT="[Text]"/>
      <dgm:spPr/>
      <dgm:t>
        <a:bodyPr/>
        <a:lstStyle/>
        <a:p>
          <a:r>
            <a:rPr lang="en-GB" dirty="0" smtClean="0"/>
            <a:t>Software </a:t>
          </a:r>
          <a:br>
            <a:rPr lang="en-GB" dirty="0" smtClean="0"/>
          </a:br>
          <a:r>
            <a:rPr lang="en-GB" dirty="0" smtClean="0"/>
            <a:t>Providers</a:t>
          </a:r>
          <a:endParaRPr lang="en-GB" dirty="0"/>
        </a:p>
      </dgm:t>
    </dgm:pt>
    <dgm:pt modelId="{17A6603C-DA07-48AC-AD26-8A3B9AA854C7}" type="parTrans" cxnId="{7B350025-5AB7-4FAC-83CA-607A1DD0D8FE}">
      <dgm:prSet/>
      <dgm:spPr/>
      <dgm:t>
        <a:bodyPr/>
        <a:lstStyle/>
        <a:p>
          <a:endParaRPr lang="en-GB"/>
        </a:p>
      </dgm:t>
    </dgm:pt>
    <dgm:pt modelId="{049FA3B1-D05E-4BA7-8D4F-929ECEC1A0D4}" type="sibTrans" cxnId="{7B350025-5AB7-4FAC-83CA-607A1DD0D8FE}">
      <dgm:prSet/>
      <dgm:spPr/>
      <dgm:t>
        <a:bodyPr/>
        <a:lstStyle/>
        <a:p>
          <a:endParaRPr lang="en-GB"/>
        </a:p>
      </dgm:t>
    </dgm:pt>
    <dgm:pt modelId="{454DA6CA-F4B1-494D-BBEA-EC0FC07CCC9B}">
      <dgm:prSet phldrT="[Text]"/>
      <dgm:spPr/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F1504C6C-210C-47A3-83D2-DFA8FBDBEC2A}" type="parTrans" cxnId="{B00DD2A3-D6C0-41E3-AA15-E597BFE2DC72}">
      <dgm:prSet/>
      <dgm:spPr/>
      <dgm:t>
        <a:bodyPr/>
        <a:lstStyle/>
        <a:p>
          <a:endParaRPr lang="en-GB"/>
        </a:p>
      </dgm:t>
    </dgm:pt>
    <dgm:pt modelId="{93FC3CE0-0B12-410A-906C-16C9BC0225F1}" type="sibTrans" cxnId="{B00DD2A3-D6C0-41E3-AA15-E597BFE2DC72}">
      <dgm:prSet/>
      <dgm:spPr/>
      <dgm:t>
        <a:bodyPr/>
        <a:lstStyle/>
        <a:p>
          <a:endParaRPr lang="en-GB"/>
        </a:p>
      </dgm:t>
    </dgm:pt>
    <dgm:pt modelId="{F5EFEA20-B469-42D1-8B89-7CE9BCCAE80F}" type="pres">
      <dgm:prSet presAssocID="{12A84DBF-D4EB-4947-A782-F01BD1CB7D8E}" presName="Name0" presStyleCnt="0">
        <dgm:presLayoutVars>
          <dgm:chMax/>
          <dgm:chPref/>
          <dgm:dir/>
          <dgm:animLvl val="lvl"/>
        </dgm:presLayoutVars>
      </dgm:prSet>
      <dgm:spPr/>
    </dgm:pt>
    <dgm:pt modelId="{D05CA5DC-6704-4F19-9E80-6E73C585B4D7}" type="pres">
      <dgm:prSet presAssocID="{AD2662EF-A723-47D4-BE83-2267E7273843}" presName="composite" presStyleCnt="0"/>
      <dgm:spPr/>
    </dgm:pt>
    <dgm:pt modelId="{B9B37418-C74A-428C-90B7-ED30D0D738C0}" type="pres">
      <dgm:prSet presAssocID="{AD2662EF-A723-47D4-BE83-2267E7273843}" presName="Parent1" presStyleLbl="node1" presStyleIdx="0" presStyleCnt="6" custScaleX="2033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02C17B-2712-4CD5-B5B7-6130FE02A958}" type="pres">
      <dgm:prSet presAssocID="{AD2662EF-A723-47D4-BE83-2267E727384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5A6CF58F-34C3-4425-AE42-B387696A473A}" type="pres">
      <dgm:prSet presAssocID="{AD2662EF-A723-47D4-BE83-2267E7273843}" presName="BalanceSpacing" presStyleCnt="0"/>
      <dgm:spPr/>
    </dgm:pt>
    <dgm:pt modelId="{14A91ED5-F895-4FC2-85B0-D65ACEAAFADC}" type="pres">
      <dgm:prSet presAssocID="{AD2662EF-A723-47D4-BE83-2267E7273843}" presName="BalanceSpacing1" presStyleCnt="0"/>
      <dgm:spPr/>
    </dgm:pt>
    <dgm:pt modelId="{69D1A3DC-FE97-4FA2-8391-1C99510DD2DA}" type="pres">
      <dgm:prSet presAssocID="{F8C66C59-3387-4381-B618-5DB776613F0D}" presName="Accent1Text" presStyleLbl="node1" presStyleIdx="1" presStyleCnt="6"/>
      <dgm:spPr/>
    </dgm:pt>
    <dgm:pt modelId="{76B20225-74F9-412B-B485-034640F6AA2D}" type="pres">
      <dgm:prSet presAssocID="{F8C66C59-3387-4381-B618-5DB776613F0D}" presName="spaceBetweenRectangles" presStyleCnt="0"/>
      <dgm:spPr/>
    </dgm:pt>
    <dgm:pt modelId="{64E41994-AE0A-43C6-A500-917001732012}" type="pres">
      <dgm:prSet presAssocID="{13A1892F-609A-4528-9EB3-36E377C478B3}" presName="composite" presStyleCnt="0"/>
      <dgm:spPr/>
    </dgm:pt>
    <dgm:pt modelId="{8FA01DB7-A0CC-4EFC-ABF8-29BE63B5F8A2}" type="pres">
      <dgm:prSet presAssocID="{13A1892F-609A-4528-9EB3-36E377C478B3}" presName="Parent1" presStyleLbl="node1" presStyleIdx="2" presStyleCnt="6" custScaleX="2476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77299A-5589-429A-A675-6233AD936CB7}" type="pres">
      <dgm:prSet presAssocID="{13A1892F-609A-4528-9EB3-36E377C478B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EC6D2BC-1FD8-402E-B86A-B96367EA101F}" type="pres">
      <dgm:prSet presAssocID="{13A1892F-609A-4528-9EB3-36E377C478B3}" presName="BalanceSpacing" presStyleCnt="0"/>
      <dgm:spPr/>
    </dgm:pt>
    <dgm:pt modelId="{540CEDCE-6431-4126-A82A-CDAA5C38A147}" type="pres">
      <dgm:prSet presAssocID="{13A1892F-609A-4528-9EB3-36E377C478B3}" presName="BalanceSpacing1" presStyleCnt="0"/>
      <dgm:spPr/>
    </dgm:pt>
    <dgm:pt modelId="{25530E27-D7DA-4545-9DB7-C7B4F7564430}" type="pres">
      <dgm:prSet presAssocID="{E77966BD-D3FB-4EAA-B985-7083EDF16479}" presName="Accent1Text" presStyleLbl="node1" presStyleIdx="3" presStyleCnt="6"/>
      <dgm:spPr/>
    </dgm:pt>
    <dgm:pt modelId="{EE0A60BB-08A2-443E-8E90-DEABBE95F148}" type="pres">
      <dgm:prSet presAssocID="{E77966BD-D3FB-4EAA-B985-7083EDF16479}" presName="spaceBetweenRectangles" presStyleCnt="0"/>
      <dgm:spPr/>
    </dgm:pt>
    <dgm:pt modelId="{F9427873-1061-4FF0-8ED3-329D419D0027}" type="pres">
      <dgm:prSet presAssocID="{33E4D15C-E448-4DF4-842F-2D1DF5256277}" presName="composite" presStyleCnt="0"/>
      <dgm:spPr/>
    </dgm:pt>
    <dgm:pt modelId="{F870BD3C-EE34-4F0B-991C-665F1F501E74}" type="pres">
      <dgm:prSet presAssocID="{33E4D15C-E448-4DF4-842F-2D1DF5256277}" presName="Parent1" presStyleLbl="node1" presStyleIdx="4" presStyleCnt="6" custScaleX="2223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BDAB56-3D0D-4D95-851D-F0D8659D3961}" type="pres">
      <dgm:prSet presAssocID="{33E4D15C-E448-4DF4-842F-2D1DF525627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C81205-D3FB-4233-AA82-A7510303BA84}" type="pres">
      <dgm:prSet presAssocID="{33E4D15C-E448-4DF4-842F-2D1DF5256277}" presName="BalanceSpacing" presStyleCnt="0"/>
      <dgm:spPr/>
    </dgm:pt>
    <dgm:pt modelId="{34F95036-0393-4597-AB29-15B1BFD1E606}" type="pres">
      <dgm:prSet presAssocID="{33E4D15C-E448-4DF4-842F-2D1DF5256277}" presName="BalanceSpacing1" presStyleCnt="0"/>
      <dgm:spPr/>
    </dgm:pt>
    <dgm:pt modelId="{ECCF94A7-287E-42B1-AB4F-CADA4DDCABE6}" type="pres">
      <dgm:prSet presAssocID="{049FA3B1-D05E-4BA7-8D4F-929ECEC1A0D4}" presName="Accent1Text" presStyleLbl="node1" presStyleIdx="5" presStyleCnt="6"/>
      <dgm:spPr/>
    </dgm:pt>
  </dgm:ptLst>
  <dgm:cxnLst>
    <dgm:cxn modelId="{9C199212-FF69-45F9-8921-C09B49258ACF}" type="presOf" srcId="{B9D8F963-CA82-4F3B-AA01-75D735D1BC3B}" destId="{3302C17B-2712-4CD5-B5B7-6130FE02A958}" srcOrd="0" destOrd="0" presId="urn:microsoft.com/office/officeart/2008/layout/AlternatingHexagons"/>
    <dgm:cxn modelId="{5381E59F-F6C8-49BD-AB70-AA7B7C780D4D}" type="presOf" srcId="{3A06F27C-D0F7-40FA-92B6-589C75CD1A0D}" destId="{2577299A-5589-429A-A675-6233AD936CB7}" srcOrd="0" destOrd="0" presId="urn:microsoft.com/office/officeart/2008/layout/AlternatingHexagons"/>
    <dgm:cxn modelId="{12ECA68D-55CF-4D66-9E88-894DF8E56345}" type="presOf" srcId="{33E4D15C-E448-4DF4-842F-2D1DF5256277}" destId="{F870BD3C-EE34-4F0B-991C-665F1F501E74}" srcOrd="0" destOrd="0" presId="urn:microsoft.com/office/officeart/2008/layout/AlternatingHexagons"/>
    <dgm:cxn modelId="{1CEA355F-254C-4AA5-A6DB-8C5F0C483799}" type="presOf" srcId="{AD2662EF-A723-47D4-BE83-2267E7273843}" destId="{B9B37418-C74A-428C-90B7-ED30D0D738C0}" srcOrd="0" destOrd="0" presId="urn:microsoft.com/office/officeart/2008/layout/AlternatingHexagons"/>
    <dgm:cxn modelId="{7B350025-5AB7-4FAC-83CA-607A1DD0D8FE}" srcId="{12A84DBF-D4EB-4947-A782-F01BD1CB7D8E}" destId="{33E4D15C-E448-4DF4-842F-2D1DF5256277}" srcOrd="2" destOrd="0" parTransId="{17A6603C-DA07-48AC-AD26-8A3B9AA854C7}" sibTransId="{049FA3B1-D05E-4BA7-8D4F-929ECEC1A0D4}"/>
    <dgm:cxn modelId="{66292655-7382-48E1-B064-34488829F0EF}" srcId="{12A84DBF-D4EB-4947-A782-F01BD1CB7D8E}" destId="{AD2662EF-A723-47D4-BE83-2267E7273843}" srcOrd="0" destOrd="0" parTransId="{F25A6E2A-C176-409E-95EA-EED78491797E}" sibTransId="{F8C66C59-3387-4381-B618-5DB776613F0D}"/>
    <dgm:cxn modelId="{2CCB3DC7-5550-49CE-A43B-94E866688A06}" type="presOf" srcId="{12A84DBF-D4EB-4947-A782-F01BD1CB7D8E}" destId="{F5EFEA20-B469-42D1-8B89-7CE9BCCAE80F}" srcOrd="0" destOrd="0" presId="urn:microsoft.com/office/officeart/2008/layout/AlternatingHexagons"/>
    <dgm:cxn modelId="{5C5A8DD1-42A9-4950-B664-B5F1D8B8B4A8}" srcId="{13A1892F-609A-4528-9EB3-36E377C478B3}" destId="{3A06F27C-D0F7-40FA-92B6-589C75CD1A0D}" srcOrd="0" destOrd="0" parTransId="{A538D8FF-8ADE-4A8D-9EF6-CA569A07F6D3}" sibTransId="{A3B8A622-EF6C-417E-B696-301D8B3FC7C0}"/>
    <dgm:cxn modelId="{ACA6C0B6-82D9-468C-AD24-5756477BA0E9}" type="presOf" srcId="{13A1892F-609A-4528-9EB3-36E377C478B3}" destId="{8FA01DB7-A0CC-4EFC-ABF8-29BE63B5F8A2}" srcOrd="0" destOrd="0" presId="urn:microsoft.com/office/officeart/2008/layout/AlternatingHexagons"/>
    <dgm:cxn modelId="{A0478E30-2D18-4FF3-A662-C4499EEF363A}" srcId="{AD2662EF-A723-47D4-BE83-2267E7273843}" destId="{B9D8F963-CA82-4F3B-AA01-75D735D1BC3B}" srcOrd="0" destOrd="0" parTransId="{060B5416-52C3-4BF1-BF86-9A5441F8FBB9}" sibTransId="{4E55A250-3124-4942-8EF8-FFC99439219C}"/>
    <dgm:cxn modelId="{B5AF9317-F07A-4492-BD66-4957A4859463}" srcId="{12A84DBF-D4EB-4947-A782-F01BD1CB7D8E}" destId="{13A1892F-609A-4528-9EB3-36E377C478B3}" srcOrd="1" destOrd="0" parTransId="{03C6B76B-58B3-4E3F-93F2-8A017AEED4B9}" sibTransId="{E77966BD-D3FB-4EAA-B985-7083EDF16479}"/>
    <dgm:cxn modelId="{3A2B7F74-68EA-49D4-9055-F62402B92C52}" type="presOf" srcId="{F8C66C59-3387-4381-B618-5DB776613F0D}" destId="{69D1A3DC-FE97-4FA2-8391-1C99510DD2DA}" srcOrd="0" destOrd="0" presId="urn:microsoft.com/office/officeart/2008/layout/AlternatingHexagons"/>
    <dgm:cxn modelId="{B6243C12-48ED-4F9B-A26F-EFCDBE328B3D}" type="presOf" srcId="{049FA3B1-D05E-4BA7-8D4F-929ECEC1A0D4}" destId="{ECCF94A7-287E-42B1-AB4F-CADA4DDCABE6}" srcOrd="0" destOrd="0" presId="urn:microsoft.com/office/officeart/2008/layout/AlternatingHexagons"/>
    <dgm:cxn modelId="{B00DD2A3-D6C0-41E3-AA15-E597BFE2DC72}" srcId="{33E4D15C-E448-4DF4-842F-2D1DF5256277}" destId="{454DA6CA-F4B1-494D-BBEA-EC0FC07CCC9B}" srcOrd="0" destOrd="0" parTransId="{F1504C6C-210C-47A3-83D2-DFA8FBDBEC2A}" sibTransId="{93FC3CE0-0B12-410A-906C-16C9BC0225F1}"/>
    <dgm:cxn modelId="{5EAE58F1-17FA-49F0-AC4F-89C48D8C4F85}" type="presOf" srcId="{454DA6CA-F4B1-494D-BBEA-EC0FC07CCC9B}" destId="{E4BDAB56-3D0D-4D95-851D-F0D8659D3961}" srcOrd="0" destOrd="0" presId="urn:microsoft.com/office/officeart/2008/layout/AlternatingHexagons"/>
    <dgm:cxn modelId="{7F09D4A8-2890-4086-8AB6-276A837B07F7}" type="presOf" srcId="{E77966BD-D3FB-4EAA-B985-7083EDF16479}" destId="{25530E27-D7DA-4545-9DB7-C7B4F7564430}" srcOrd="0" destOrd="0" presId="urn:microsoft.com/office/officeart/2008/layout/AlternatingHexagons"/>
    <dgm:cxn modelId="{1D4384CE-EC3F-4800-A301-57A8116F3B33}" type="presParOf" srcId="{F5EFEA20-B469-42D1-8B89-7CE9BCCAE80F}" destId="{D05CA5DC-6704-4F19-9E80-6E73C585B4D7}" srcOrd="0" destOrd="0" presId="urn:microsoft.com/office/officeart/2008/layout/AlternatingHexagons"/>
    <dgm:cxn modelId="{4FB5C7A1-0802-4D63-B1A0-117911C1DBEF}" type="presParOf" srcId="{D05CA5DC-6704-4F19-9E80-6E73C585B4D7}" destId="{B9B37418-C74A-428C-90B7-ED30D0D738C0}" srcOrd="0" destOrd="0" presId="urn:microsoft.com/office/officeart/2008/layout/AlternatingHexagons"/>
    <dgm:cxn modelId="{648447FE-DCD0-4C59-AAC0-E3D3BABC24B8}" type="presParOf" srcId="{D05CA5DC-6704-4F19-9E80-6E73C585B4D7}" destId="{3302C17B-2712-4CD5-B5B7-6130FE02A958}" srcOrd="1" destOrd="0" presId="urn:microsoft.com/office/officeart/2008/layout/AlternatingHexagons"/>
    <dgm:cxn modelId="{78A3B15A-9AF6-40A7-8FCB-9B3DBD961595}" type="presParOf" srcId="{D05CA5DC-6704-4F19-9E80-6E73C585B4D7}" destId="{5A6CF58F-34C3-4425-AE42-B387696A473A}" srcOrd="2" destOrd="0" presId="urn:microsoft.com/office/officeart/2008/layout/AlternatingHexagons"/>
    <dgm:cxn modelId="{BAB05385-F9AE-4167-B3A5-688DCAE64EA8}" type="presParOf" srcId="{D05CA5DC-6704-4F19-9E80-6E73C585B4D7}" destId="{14A91ED5-F895-4FC2-85B0-D65ACEAAFADC}" srcOrd="3" destOrd="0" presId="urn:microsoft.com/office/officeart/2008/layout/AlternatingHexagons"/>
    <dgm:cxn modelId="{A6E82B5A-4BF6-434C-8492-CCFF5250D32A}" type="presParOf" srcId="{D05CA5DC-6704-4F19-9E80-6E73C585B4D7}" destId="{69D1A3DC-FE97-4FA2-8391-1C99510DD2DA}" srcOrd="4" destOrd="0" presId="urn:microsoft.com/office/officeart/2008/layout/AlternatingHexagons"/>
    <dgm:cxn modelId="{9D4B98B0-85A5-4271-925A-6FAEE74E424F}" type="presParOf" srcId="{F5EFEA20-B469-42D1-8B89-7CE9BCCAE80F}" destId="{76B20225-74F9-412B-B485-034640F6AA2D}" srcOrd="1" destOrd="0" presId="urn:microsoft.com/office/officeart/2008/layout/AlternatingHexagons"/>
    <dgm:cxn modelId="{AC627E7B-F2A2-4E51-8468-CBA2536CD6FC}" type="presParOf" srcId="{F5EFEA20-B469-42D1-8B89-7CE9BCCAE80F}" destId="{64E41994-AE0A-43C6-A500-917001732012}" srcOrd="2" destOrd="0" presId="urn:microsoft.com/office/officeart/2008/layout/AlternatingHexagons"/>
    <dgm:cxn modelId="{167E1B34-B313-45EF-BF64-C633964DA5DD}" type="presParOf" srcId="{64E41994-AE0A-43C6-A500-917001732012}" destId="{8FA01DB7-A0CC-4EFC-ABF8-29BE63B5F8A2}" srcOrd="0" destOrd="0" presId="urn:microsoft.com/office/officeart/2008/layout/AlternatingHexagons"/>
    <dgm:cxn modelId="{A9996C64-E056-41A4-8BC8-704FAA8FDA8B}" type="presParOf" srcId="{64E41994-AE0A-43C6-A500-917001732012}" destId="{2577299A-5589-429A-A675-6233AD936CB7}" srcOrd="1" destOrd="0" presId="urn:microsoft.com/office/officeart/2008/layout/AlternatingHexagons"/>
    <dgm:cxn modelId="{C99E8330-F031-4C41-A00E-3D6BC5A21364}" type="presParOf" srcId="{64E41994-AE0A-43C6-A500-917001732012}" destId="{CEC6D2BC-1FD8-402E-B86A-B96367EA101F}" srcOrd="2" destOrd="0" presId="urn:microsoft.com/office/officeart/2008/layout/AlternatingHexagons"/>
    <dgm:cxn modelId="{420B8A77-E13D-4706-9A51-CB8AEFDCF029}" type="presParOf" srcId="{64E41994-AE0A-43C6-A500-917001732012}" destId="{540CEDCE-6431-4126-A82A-CDAA5C38A147}" srcOrd="3" destOrd="0" presId="urn:microsoft.com/office/officeart/2008/layout/AlternatingHexagons"/>
    <dgm:cxn modelId="{21609294-0F34-493B-BD75-FA90C050399A}" type="presParOf" srcId="{64E41994-AE0A-43C6-A500-917001732012}" destId="{25530E27-D7DA-4545-9DB7-C7B4F7564430}" srcOrd="4" destOrd="0" presId="urn:microsoft.com/office/officeart/2008/layout/AlternatingHexagons"/>
    <dgm:cxn modelId="{924BDBE0-CD6D-48F8-B619-0C48FB9BC756}" type="presParOf" srcId="{F5EFEA20-B469-42D1-8B89-7CE9BCCAE80F}" destId="{EE0A60BB-08A2-443E-8E90-DEABBE95F148}" srcOrd="3" destOrd="0" presId="urn:microsoft.com/office/officeart/2008/layout/AlternatingHexagons"/>
    <dgm:cxn modelId="{5E1DC65B-2295-4999-8F0A-6AA382B6A1C6}" type="presParOf" srcId="{F5EFEA20-B469-42D1-8B89-7CE9BCCAE80F}" destId="{F9427873-1061-4FF0-8ED3-329D419D0027}" srcOrd="4" destOrd="0" presId="urn:microsoft.com/office/officeart/2008/layout/AlternatingHexagons"/>
    <dgm:cxn modelId="{F2A539B9-12CC-438B-8888-EDC24CCC09E8}" type="presParOf" srcId="{F9427873-1061-4FF0-8ED3-329D419D0027}" destId="{F870BD3C-EE34-4F0B-991C-665F1F501E74}" srcOrd="0" destOrd="0" presId="urn:microsoft.com/office/officeart/2008/layout/AlternatingHexagons"/>
    <dgm:cxn modelId="{60835E4F-8EB3-4195-B95A-26DB51426CB0}" type="presParOf" srcId="{F9427873-1061-4FF0-8ED3-329D419D0027}" destId="{E4BDAB56-3D0D-4D95-851D-F0D8659D3961}" srcOrd="1" destOrd="0" presId="urn:microsoft.com/office/officeart/2008/layout/AlternatingHexagons"/>
    <dgm:cxn modelId="{51D16610-D15D-4D14-8AB3-4DD7975A8786}" type="presParOf" srcId="{F9427873-1061-4FF0-8ED3-329D419D0027}" destId="{3EC81205-D3FB-4233-AA82-A7510303BA84}" srcOrd="2" destOrd="0" presId="urn:microsoft.com/office/officeart/2008/layout/AlternatingHexagons"/>
    <dgm:cxn modelId="{92036C1D-9F35-4C8C-8B32-1945C73E36F2}" type="presParOf" srcId="{F9427873-1061-4FF0-8ED3-329D419D0027}" destId="{34F95036-0393-4597-AB29-15B1BFD1E606}" srcOrd="3" destOrd="0" presId="urn:microsoft.com/office/officeart/2008/layout/AlternatingHexagons"/>
    <dgm:cxn modelId="{FBC7336F-7080-4840-8BF8-2A98DBC4B00E}" type="presParOf" srcId="{F9427873-1061-4FF0-8ED3-329D419D0027}" destId="{ECCF94A7-287E-42B1-AB4F-CADA4DDCABE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7AFE8F-66A7-41EA-8DFF-AD4BA246421D}" type="doc">
      <dgm:prSet loTypeId="urn:microsoft.com/office/officeart/2005/8/layout/matrix3" loCatId="matrix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29EF2CA5-A293-42BF-AC54-0D836DCCEF0C}">
      <dgm:prSet phldrT="[Text]"/>
      <dgm:spPr/>
      <dgm:t>
        <a:bodyPr/>
        <a:lstStyle/>
        <a:p>
          <a:r>
            <a:rPr lang="en-GB" dirty="0" smtClean="0"/>
            <a:t>Static Data</a:t>
          </a:r>
          <a:endParaRPr lang="en-GB" dirty="0"/>
        </a:p>
      </dgm:t>
    </dgm:pt>
    <dgm:pt modelId="{4DC9A107-7752-49DA-B25F-D9E9DDF5762E}" type="parTrans" cxnId="{EF1B839D-4940-401C-BD62-80BCD7CD655F}">
      <dgm:prSet/>
      <dgm:spPr/>
      <dgm:t>
        <a:bodyPr/>
        <a:lstStyle/>
        <a:p>
          <a:endParaRPr lang="en-GB"/>
        </a:p>
      </dgm:t>
    </dgm:pt>
    <dgm:pt modelId="{C0740CF6-B4C1-4975-9EA7-48D3FCA9E130}" type="sibTrans" cxnId="{EF1B839D-4940-401C-BD62-80BCD7CD655F}">
      <dgm:prSet/>
      <dgm:spPr/>
      <dgm:t>
        <a:bodyPr/>
        <a:lstStyle/>
        <a:p>
          <a:endParaRPr lang="en-GB"/>
        </a:p>
      </dgm:t>
    </dgm:pt>
    <dgm:pt modelId="{EC0176C4-6CE1-4C5C-80A7-E03B51B67180}">
      <dgm:prSet phldrT="[Text]"/>
      <dgm:spPr/>
      <dgm:t>
        <a:bodyPr/>
        <a:lstStyle/>
        <a:p>
          <a:r>
            <a:rPr lang="en-GB" dirty="0" smtClean="0"/>
            <a:t>Dynamic Data</a:t>
          </a:r>
          <a:endParaRPr lang="en-GB" dirty="0"/>
        </a:p>
      </dgm:t>
    </dgm:pt>
    <dgm:pt modelId="{7449A7EC-364F-4F13-85BD-EFE13023460F}" type="parTrans" cxnId="{6FA9AADA-9472-414B-B353-FC6E97DB7069}">
      <dgm:prSet/>
      <dgm:spPr/>
      <dgm:t>
        <a:bodyPr/>
        <a:lstStyle/>
        <a:p>
          <a:endParaRPr lang="en-GB"/>
        </a:p>
      </dgm:t>
    </dgm:pt>
    <dgm:pt modelId="{5C0A5304-A4A4-4732-9BF2-C7FA07F9F611}" type="sibTrans" cxnId="{6FA9AADA-9472-414B-B353-FC6E97DB7069}">
      <dgm:prSet/>
      <dgm:spPr/>
      <dgm:t>
        <a:bodyPr/>
        <a:lstStyle/>
        <a:p>
          <a:endParaRPr lang="en-GB"/>
        </a:p>
      </dgm:t>
    </dgm:pt>
    <dgm:pt modelId="{24F05116-329D-43F6-B81A-5DCCF88C1DB3}">
      <dgm:prSet phldrT="[Text]"/>
      <dgm:spPr/>
      <dgm:t>
        <a:bodyPr/>
        <a:lstStyle/>
        <a:p>
          <a:r>
            <a:rPr lang="en-GB" dirty="0" smtClean="0"/>
            <a:t>New Records</a:t>
          </a:r>
          <a:endParaRPr lang="en-GB" dirty="0"/>
        </a:p>
      </dgm:t>
    </dgm:pt>
    <dgm:pt modelId="{84CBF407-DEC5-4787-A028-07B678E302D2}" type="parTrans" cxnId="{4CC69E27-3770-45D7-BD44-889E8B0830B6}">
      <dgm:prSet/>
      <dgm:spPr/>
      <dgm:t>
        <a:bodyPr/>
        <a:lstStyle/>
        <a:p>
          <a:endParaRPr lang="en-GB"/>
        </a:p>
      </dgm:t>
    </dgm:pt>
    <dgm:pt modelId="{383FE4B1-75DF-4591-8671-A82F7AA5394F}" type="sibTrans" cxnId="{4CC69E27-3770-45D7-BD44-889E8B0830B6}">
      <dgm:prSet/>
      <dgm:spPr/>
      <dgm:t>
        <a:bodyPr/>
        <a:lstStyle/>
        <a:p>
          <a:endParaRPr lang="en-GB"/>
        </a:p>
      </dgm:t>
    </dgm:pt>
    <dgm:pt modelId="{7CAC3DE0-DA0B-4B22-881B-31128C247983}">
      <dgm:prSet phldrT="[Text]"/>
      <dgm:spPr/>
      <dgm:t>
        <a:bodyPr/>
        <a:lstStyle/>
        <a:p>
          <a:r>
            <a:rPr lang="en-GB" dirty="0" smtClean="0"/>
            <a:t>Updated Records</a:t>
          </a:r>
          <a:endParaRPr lang="en-GB" dirty="0"/>
        </a:p>
      </dgm:t>
    </dgm:pt>
    <dgm:pt modelId="{FD2D9DEF-6F54-4335-B8B8-7E93F3C070BB}" type="parTrans" cxnId="{8EC09123-9885-4C44-8592-96977BD02E53}">
      <dgm:prSet/>
      <dgm:spPr/>
      <dgm:t>
        <a:bodyPr/>
        <a:lstStyle/>
        <a:p>
          <a:endParaRPr lang="en-GB"/>
        </a:p>
      </dgm:t>
    </dgm:pt>
    <dgm:pt modelId="{88278653-C766-43EB-A080-5D195C6E9594}" type="sibTrans" cxnId="{8EC09123-9885-4C44-8592-96977BD02E53}">
      <dgm:prSet/>
      <dgm:spPr/>
      <dgm:t>
        <a:bodyPr/>
        <a:lstStyle/>
        <a:p>
          <a:endParaRPr lang="en-GB"/>
        </a:p>
      </dgm:t>
    </dgm:pt>
    <dgm:pt modelId="{C535375A-7781-4470-9145-8A9E95D0F547}" type="pres">
      <dgm:prSet presAssocID="{6B7AFE8F-66A7-41EA-8DFF-AD4BA246421D}" presName="matrix" presStyleCnt="0">
        <dgm:presLayoutVars>
          <dgm:chMax val="1"/>
          <dgm:dir/>
          <dgm:resizeHandles val="exact"/>
        </dgm:presLayoutVars>
      </dgm:prSet>
      <dgm:spPr/>
    </dgm:pt>
    <dgm:pt modelId="{FB818B00-FDC1-49DB-91F0-190D2CBF7F02}" type="pres">
      <dgm:prSet presAssocID="{6B7AFE8F-66A7-41EA-8DFF-AD4BA246421D}" presName="diamond" presStyleLbl="bgShp" presStyleIdx="0" presStyleCnt="1"/>
      <dgm:spPr/>
    </dgm:pt>
    <dgm:pt modelId="{8D5786FC-BF50-4E39-BF2B-241467CE7014}" type="pres">
      <dgm:prSet presAssocID="{6B7AFE8F-66A7-41EA-8DFF-AD4BA246421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BCA5E7-0CE6-4D65-94D9-D926F6EC1CA4}" type="pres">
      <dgm:prSet presAssocID="{6B7AFE8F-66A7-41EA-8DFF-AD4BA246421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538503-4626-480F-B713-35CB7469CC4B}" type="pres">
      <dgm:prSet presAssocID="{6B7AFE8F-66A7-41EA-8DFF-AD4BA246421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16EDFF1-7466-4ADB-AFDB-7D55ED617512}" type="pres">
      <dgm:prSet presAssocID="{6B7AFE8F-66A7-41EA-8DFF-AD4BA246421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2FD57F6-4C62-47B9-9B30-4D8410E34717}" type="presOf" srcId="{7CAC3DE0-DA0B-4B22-881B-31128C247983}" destId="{316EDFF1-7466-4ADB-AFDB-7D55ED617512}" srcOrd="0" destOrd="0" presId="urn:microsoft.com/office/officeart/2005/8/layout/matrix3"/>
    <dgm:cxn modelId="{816E15D5-14FA-423B-83EB-6AF0292F1B3D}" type="presOf" srcId="{24F05116-329D-43F6-B81A-5DCCF88C1DB3}" destId="{A1538503-4626-480F-B713-35CB7469CC4B}" srcOrd="0" destOrd="0" presId="urn:microsoft.com/office/officeart/2005/8/layout/matrix3"/>
    <dgm:cxn modelId="{6FA9AADA-9472-414B-B353-FC6E97DB7069}" srcId="{6B7AFE8F-66A7-41EA-8DFF-AD4BA246421D}" destId="{EC0176C4-6CE1-4C5C-80A7-E03B51B67180}" srcOrd="1" destOrd="0" parTransId="{7449A7EC-364F-4F13-85BD-EFE13023460F}" sibTransId="{5C0A5304-A4A4-4732-9BF2-C7FA07F9F611}"/>
    <dgm:cxn modelId="{8EC09123-9885-4C44-8592-96977BD02E53}" srcId="{6B7AFE8F-66A7-41EA-8DFF-AD4BA246421D}" destId="{7CAC3DE0-DA0B-4B22-881B-31128C247983}" srcOrd="3" destOrd="0" parTransId="{FD2D9DEF-6F54-4335-B8B8-7E93F3C070BB}" sibTransId="{88278653-C766-43EB-A080-5D195C6E9594}"/>
    <dgm:cxn modelId="{EF1B839D-4940-401C-BD62-80BCD7CD655F}" srcId="{6B7AFE8F-66A7-41EA-8DFF-AD4BA246421D}" destId="{29EF2CA5-A293-42BF-AC54-0D836DCCEF0C}" srcOrd="0" destOrd="0" parTransId="{4DC9A107-7752-49DA-B25F-D9E9DDF5762E}" sibTransId="{C0740CF6-B4C1-4975-9EA7-48D3FCA9E130}"/>
    <dgm:cxn modelId="{3193DE93-A294-4087-9BB2-89D9673436D0}" type="presOf" srcId="{EC0176C4-6CE1-4C5C-80A7-E03B51B67180}" destId="{38BCA5E7-0CE6-4D65-94D9-D926F6EC1CA4}" srcOrd="0" destOrd="0" presId="urn:microsoft.com/office/officeart/2005/8/layout/matrix3"/>
    <dgm:cxn modelId="{4CC69E27-3770-45D7-BD44-889E8B0830B6}" srcId="{6B7AFE8F-66A7-41EA-8DFF-AD4BA246421D}" destId="{24F05116-329D-43F6-B81A-5DCCF88C1DB3}" srcOrd="2" destOrd="0" parTransId="{84CBF407-DEC5-4787-A028-07B678E302D2}" sibTransId="{383FE4B1-75DF-4591-8671-A82F7AA5394F}"/>
    <dgm:cxn modelId="{0C79BC9B-F867-45A2-923B-A600DDD90684}" type="presOf" srcId="{6B7AFE8F-66A7-41EA-8DFF-AD4BA246421D}" destId="{C535375A-7781-4470-9145-8A9E95D0F547}" srcOrd="0" destOrd="0" presId="urn:microsoft.com/office/officeart/2005/8/layout/matrix3"/>
    <dgm:cxn modelId="{60132BAE-E6FA-467E-95CD-D7365EA45602}" type="presOf" srcId="{29EF2CA5-A293-42BF-AC54-0D836DCCEF0C}" destId="{8D5786FC-BF50-4E39-BF2B-241467CE7014}" srcOrd="0" destOrd="0" presId="urn:microsoft.com/office/officeart/2005/8/layout/matrix3"/>
    <dgm:cxn modelId="{65B132AD-4FBB-4B08-B018-659B19946A94}" type="presParOf" srcId="{C535375A-7781-4470-9145-8A9E95D0F547}" destId="{FB818B00-FDC1-49DB-91F0-190D2CBF7F02}" srcOrd="0" destOrd="0" presId="urn:microsoft.com/office/officeart/2005/8/layout/matrix3"/>
    <dgm:cxn modelId="{229E0B40-3993-4014-9F2A-4310281A4B36}" type="presParOf" srcId="{C535375A-7781-4470-9145-8A9E95D0F547}" destId="{8D5786FC-BF50-4E39-BF2B-241467CE7014}" srcOrd="1" destOrd="0" presId="urn:microsoft.com/office/officeart/2005/8/layout/matrix3"/>
    <dgm:cxn modelId="{6CDF9851-B931-481B-8FE7-929495AAD0B4}" type="presParOf" srcId="{C535375A-7781-4470-9145-8A9E95D0F547}" destId="{38BCA5E7-0CE6-4D65-94D9-D926F6EC1CA4}" srcOrd="2" destOrd="0" presId="urn:microsoft.com/office/officeart/2005/8/layout/matrix3"/>
    <dgm:cxn modelId="{3F2301AD-4B8E-4C66-B4D0-F1C7E6D05081}" type="presParOf" srcId="{C535375A-7781-4470-9145-8A9E95D0F547}" destId="{A1538503-4626-480F-B713-35CB7469CC4B}" srcOrd="3" destOrd="0" presId="urn:microsoft.com/office/officeart/2005/8/layout/matrix3"/>
    <dgm:cxn modelId="{132419C0-B7D4-4428-B8B2-339F30471627}" type="presParOf" srcId="{C535375A-7781-4470-9145-8A9E95D0F547}" destId="{316EDFF1-7466-4ADB-AFDB-7D55ED61751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E785FE-484B-4D5D-A8B8-66232C728B16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3FB894B-9D03-4664-819A-00F3F5128B34}">
      <dgm:prSet phldrT="[Text]" custT="1"/>
      <dgm:spPr/>
      <dgm:t>
        <a:bodyPr/>
        <a:lstStyle/>
        <a:p>
          <a:r>
            <a:rPr lang="en-GB" sz="3200" b="1" dirty="0" smtClean="0"/>
            <a:t>Alignment of Activities</a:t>
          </a:r>
          <a:endParaRPr lang="en-GB" sz="3200" b="1" dirty="0" smtClean="0"/>
        </a:p>
      </dgm:t>
    </dgm:pt>
    <dgm:pt modelId="{7A4AA140-40D8-4849-A724-6C06A6E2E7AE}" type="parTrans" cxnId="{86087C8E-C063-4A93-8DA8-C4A6BF167FC6}">
      <dgm:prSet/>
      <dgm:spPr/>
      <dgm:t>
        <a:bodyPr/>
        <a:lstStyle/>
        <a:p>
          <a:endParaRPr lang="en-GB"/>
        </a:p>
      </dgm:t>
    </dgm:pt>
    <dgm:pt modelId="{7494FD12-CFBF-4692-AA5A-CA8210B763FC}" type="sibTrans" cxnId="{86087C8E-C063-4A93-8DA8-C4A6BF167FC6}">
      <dgm:prSet/>
      <dgm:spPr/>
      <dgm:t>
        <a:bodyPr/>
        <a:lstStyle/>
        <a:p>
          <a:endParaRPr lang="en-GB"/>
        </a:p>
      </dgm:t>
    </dgm:pt>
    <dgm:pt modelId="{1FF84A60-3A27-410E-A0B3-AD8227D54C76}">
      <dgm:prSet phldrT="[Text]" custT="1"/>
      <dgm:spPr/>
      <dgm:t>
        <a:bodyPr/>
        <a:lstStyle/>
        <a:p>
          <a:r>
            <a:rPr lang="en-GB" sz="3200" b="1" dirty="0" smtClean="0"/>
            <a:t>Merging History and Current</a:t>
          </a:r>
          <a:endParaRPr lang="en-GB" sz="3200" b="1" dirty="0" smtClean="0"/>
        </a:p>
      </dgm:t>
    </dgm:pt>
    <dgm:pt modelId="{417CE575-A764-4EE3-9F57-4428B560AA65}" type="parTrans" cxnId="{68A7E348-5ECE-41BF-A0AF-1A0C602B2D5E}">
      <dgm:prSet/>
      <dgm:spPr/>
      <dgm:t>
        <a:bodyPr/>
        <a:lstStyle/>
        <a:p>
          <a:endParaRPr lang="en-GB"/>
        </a:p>
      </dgm:t>
    </dgm:pt>
    <dgm:pt modelId="{91318EEC-67FA-490D-A6D0-F91DC6B52335}" type="sibTrans" cxnId="{68A7E348-5ECE-41BF-A0AF-1A0C602B2D5E}">
      <dgm:prSet/>
      <dgm:spPr/>
      <dgm:t>
        <a:bodyPr/>
        <a:lstStyle/>
        <a:p>
          <a:endParaRPr lang="en-GB"/>
        </a:p>
      </dgm:t>
    </dgm:pt>
    <dgm:pt modelId="{1317920A-98AA-4541-B2AA-5A8076DA023D}" type="pres">
      <dgm:prSet presAssocID="{B8E785FE-484B-4D5D-A8B8-66232C728B1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8BF574-66E7-4591-8DD6-A2B6B27E8A3B}" type="pres">
      <dgm:prSet presAssocID="{B8E785FE-484B-4D5D-A8B8-66232C728B16}" presName="dummyMaxCanvas" presStyleCnt="0">
        <dgm:presLayoutVars/>
      </dgm:prSet>
      <dgm:spPr/>
    </dgm:pt>
    <dgm:pt modelId="{18F42021-7C98-46A0-BC6A-0BDF8BE9F149}" type="pres">
      <dgm:prSet presAssocID="{B8E785FE-484B-4D5D-A8B8-66232C728B16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729089-A700-4449-9931-BEA4360998D2}" type="pres">
      <dgm:prSet presAssocID="{B8E785FE-484B-4D5D-A8B8-66232C728B16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260653-DED0-4AA4-B523-2C0D3A29B7FD}" type="pres">
      <dgm:prSet presAssocID="{B8E785FE-484B-4D5D-A8B8-66232C728B1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B616EE-BD66-4FCC-B928-1DC8499900A1}" type="pres">
      <dgm:prSet presAssocID="{B8E785FE-484B-4D5D-A8B8-66232C728B1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B1FF29-535E-4EA2-A7AB-A2E1CD366811}" type="pres">
      <dgm:prSet presAssocID="{B8E785FE-484B-4D5D-A8B8-66232C728B1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F61AFF4-D19F-4747-93EE-E8A659FD3A55}" type="presOf" srcId="{1FF84A60-3A27-410E-A0B3-AD8227D54C76}" destId="{F4B1FF29-535E-4EA2-A7AB-A2E1CD366811}" srcOrd="1" destOrd="0" presId="urn:microsoft.com/office/officeart/2005/8/layout/vProcess5"/>
    <dgm:cxn modelId="{32C3012E-2E96-4E7F-A0E0-9CCDA40C81DE}" type="presOf" srcId="{B8E785FE-484B-4D5D-A8B8-66232C728B16}" destId="{1317920A-98AA-4541-B2AA-5A8076DA023D}" srcOrd="0" destOrd="0" presId="urn:microsoft.com/office/officeart/2005/8/layout/vProcess5"/>
    <dgm:cxn modelId="{68A7E348-5ECE-41BF-A0AF-1A0C602B2D5E}" srcId="{B8E785FE-484B-4D5D-A8B8-66232C728B16}" destId="{1FF84A60-3A27-410E-A0B3-AD8227D54C76}" srcOrd="1" destOrd="0" parTransId="{417CE575-A764-4EE3-9F57-4428B560AA65}" sibTransId="{91318EEC-67FA-490D-A6D0-F91DC6B52335}"/>
    <dgm:cxn modelId="{78682205-3DA8-4455-927A-59C7B2DB3C36}" type="presOf" srcId="{93FB894B-9D03-4664-819A-00F3F5128B34}" destId="{18F42021-7C98-46A0-BC6A-0BDF8BE9F149}" srcOrd="0" destOrd="0" presId="urn:microsoft.com/office/officeart/2005/8/layout/vProcess5"/>
    <dgm:cxn modelId="{979F8274-2BCE-426E-8B38-DAECF8CB6916}" type="presOf" srcId="{93FB894B-9D03-4664-819A-00F3F5128B34}" destId="{60B616EE-BD66-4FCC-B928-1DC8499900A1}" srcOrd="1" destOrd="0" presId="urn:microsoft.com/office/officeart/2005/8/layout/vProcess5"/>
    <dgm:cxn modelId="{CF7A58BF-7B05-418C-9C86-29E707E36604}" type="presOf" srcId="{1FF84A60-3A27-410E-A0B3-AD8227D54C76}" destId="{86729089-A700-4449-9931-BEA4360998D2}" srcOrd="0" destOrd="0" presId="urn:microsoft.com/office/officeart/2005/8/layout/vProcess5"/>
    <dgm:cxn modelId="{5E7E98BC-23C9-426F-9832-AD9DF7D2F96A}" type="presOf" srcId="{7494FD12-CFBF-4692-AA5A-CA8210B763FC}" destId="{09260653-DED0-4AA4-B523-2C0D3A29B7FD}" srcOrd="0" destOrd="0" presId="urn:microsoft.com/office/officeart/2005/8/layout/vProcess5"/>
    <dgm:cxn modelId="{86087C8E-C063-4A93-8DA8-C4A6BF167FC6}" srcId="{B8E785FE-484B-4D5D-A8B8-66232C728B16}" destId="{93FB894B-9D03-4664-819A-00F3F5128B34}" srcOrd="0" destOrd="0" parTransId="{7A4AA140-40D8-4849-A724-6C06A6E2E7AE}" sibTransId="{7494FD12-CFBF-4692-AA5A-CA8210B763FC}"/>
    <dgm:cxn modelId="{AD04471D-5836-4A07-80AB-582D09E82428}" type="presParOf" srcId="{1317920A-98AA-4541-B2AA-5A8076DA023D}" destId="{A18BF574-66E7-4591-8DD6-A2B6B27E8A3B}" srcOrd="0" destOrd="0" presId="urn:microsoft.com/office/officeart/2005/8/layout/vProcess5"/>
    <dgm:cxn modelId="{51C5C251-17E6-47BC-BF9B-555D5E51029D}" type="presParOf" srcId="{1317920A-98AA-4541-B2AA-5A8076DA023D}" destId="{18F42021-7C98-46A0-BC6A-0BDF8BE9F149}" srcOrd="1" destOrd="0" presId="urn:microsoft.com/office/officeart/2005/8/layout/vProcess5"/>
    <dgm:cxn modelId="{36A2F722-84CA-40F3-8992-E1F9918F6F0E}" type="presParOf" srcId="{1317920A-98AA-4541-B2AA-5A8076DA023D}" destId="{86729089-A700-4449-9931-BEA4360998D2}" srcOrd="2" destOrd="0" presId="urn:microsoft.com/office/officeart/2005/8/layout/vProcess5"/>
    <dgm:cxn modelId="{D063A4D2-A813-46EF-84CC-B0572B7EC49B}" type="presParOf" srcId="{1317920A-98AA-4541-B2AA-5A8076DA023D}" destId="{09260653-DED0-4AA4-B523-2C0D3A29B7FD}" srcOrd="3" destOrd="0" presId="urn:microsoft.com/office/officeart/2005/8/layout/vProcess5"/>
    <dgm:cxn modelId="{943B8FB5-83A4-4269-8AAD-388F6AAE876A}" type="presParOf" srcId="{1317920A-98AA-4541-B2AA-5A8076DA023D}" destId="{60B616EE-BD66-4FCC-B928-1DC8499900A1}" srcOrd="4" destOrd="0" presId="urn:microsoft.com/office/officeart/2005/8/layout/vProcess5"/>
    <dgm:cxn modelId="{D4BEB261-F5E9-447B-8293-9A263978E824}" type="presParOf" srcId="{1317920A-98AA-4541-B2AA-5A8076DA023D}" destId="{F4B1FF29-535E-4EA2-A7AB-A2E1CD366811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E785FE-484B-4D5D-A8B8-66232C728B16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3FB894B-9D03-4664-819A-00F3F5128B34}">
      <dgm:prSet phldrT="[Text]" custT="1"/>
      <dgm:spPr/>
      <dgm:t>
        <a:bodyPr/>
        <a:lstStyle/>
        <a:p>
          <a:r>
            <a:rPr lang="en-GB" sz="3200" b="1" dirty="0" smtClean="0"/>
            <a:t>Integration</a:t>
          </a:r>
          <a:endParaRPr lang="en-GB" sz="3200" b="1" dirty="0" smtClean="0"/>
        </a:p>
      </dgm:t>
    </dgm:pt>
    <dgm:pt modelId="{7A4AA140-40D8-4849-A724-6C06A6E2E7AE}" type="parTrans" cxnId="{86087C8E-C063-4A93-8DA8-C4A6BF167FC6}">
      <dgm:prSet/>
      <dgm:spPr/>
      <dgm:t>
        <a:bodyPr/>
        <a:lstStyle/>
        <a:p>
          <a:endParaRPr lang="en-GB"/>
        </a:p>
      </dgm:t>
    </dgm:pt>
    <dgm:pt modelId="{7494FD12-CFBF-4692-AA5A-CA8210B763FC}" type="sibTrans" cxnId="{86087C8E-C063-4A93-8DA8-C4A6BF167FC6}">
      <dgm:prSet/>
      <dgm:spPr/>
      <dgm:t>
        <a:bodyPr/>
        <a:lstStyle/>
        <a:p>
          <a:endParaRPr lang="en-GB"/>
        </a:p>
      </dgm:t>
    </dgm:pt>
    <dgm:pt modelId="{1FF84A60-3A27-410E-A0B3-AD8227D54C76}">
      <dgm:prSet phldrT="[Text]" custT="1"/>
      <dgm:spPr/>
      <dgm:t>
        <a:bodyPr/>
        <a:lstStyle/>
        <a:p>
          <a:r>
            <a:rPr lang="en-GB" sz="3200" b="1" dirty="0" smtClean="0"/>
            <a:t>Ownership</a:t>
          </a:r>
          <a:endParaRPr lang="en-GB" sz="3200" b="1" dirty="0" smtClean="0"/>
        </a:p>
      </dgm:t>
    </dgm:pt>
    <dgm:pt modelId="{417CE575-A764-4EE3-9F57-4428B560AA65}" type="parTrans" cxnId="{68A7E348-5ECE-41BF-A0AF-1A0C602B2D5E}">
      <dgm:prSet/>
      <dgm:spPr/>
      <dgm:t>
        <a:bodyPr/>
        <a:lstStyle/>
        <a:p>
          <a:endParaRPr lang="en-GB"/>
        </a:p>
      </dgm:t>
    </dgm:pt>
    <dgm:pt modelId="{91318EEC-67FA-490D-A6D0-F91DC6B52335}" type="sibTrans" cxnId="{68A7E348-5ECE-41BF-A0AF-1A0C602B2D5E}">
      <dgm:prSet/>
      <dgm:spPr/>
      <dgm:t>
        <a:bodyPr/>
        <a:lstStyle/>
        <a:p>
          <a:endParaRPr lang="en-GB"/>
        </a:p>
      </dgm:t>
    </dgm:pt>
    <dgm:pt modelId="{1317920A-98AA-4541-B2AA-5A8076DA023D}" type="pres">
      <dgm:prSet presAssocID="{B8E785FE-484B-4D5D-A8B8-66232C728B1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8BF574-66E7-4591-8DD6-A2B6B27E8A3B}" type="pres">
      <dgm:prSet presAssocID="{B8E785FE-484B-4D5D-A8B8-66232C728B16}" presName="dummyMaxCanvas" presStyleCnt="0">
        <dgm:presLayoutVars/>
      </dgm:prSet>
      <dgm:spPr/>
    </dgm:pt>
    <dgm:pt modelId="{18F42021-7C98-46A0-BC6A-0BDF8BE9F149}" type="pres">
      <dgm:prSet presAssocID="{B8E785FE-484B-4D5D-A8B8-66232C728B16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729089-A700-4449-9931-BEA4360998D2}" type="pres">
      <dgm:prSet presAssocID="{B8E785FE-484B-4D5D-A8B8-66232C728B16}" presName="TwoNodes_2" presStyleLbl="node1" presStyleIdx="1" presStyleCnt="2" custLinFactNeighborX="-159" custLinFactNeighborY="34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260653-DED0-4AA4-B523-2C0D3A29B7FD}" type="pres">
      <dgm:prSet presAssocID="{B8E785FE-484B-4D5D-A8B8-66232C728B1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B616EE-BD66-4FCC-B928-1DC8499900A1}" type="pres">
      <dgm:prSet presAssocID="{B8E785FE-484B-4D5D-A8B8-66232C728B1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B1FF29-535E-4EA2-A7AB-A2E1CD366811}" type="pres">
      <dgm:prSet presAssocID="{B8E785FE-484B-4D5D-A8B8-66232C728B1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8A7E348-5ECE-41BF-A0AF-1A0C602B2D5E}" srcId="{B8E785FE-484B-4D5D-A8B8-66232C728B16}" destId="{1FF84A60-3A27-410E-A0B3-AD8227D54C76}" srcOrd="1" destOrd="0" parTransId="{417CE575-A764-4EE3-9F57-4428B560AA65}" sibTransId="{91318EEC-67FA-490D-A6D0-F91DC6B52335}"/>
    <dgm:cxn modelId="{42EADF7C-2E1B-409E-869C-59803A812BC1}" type="presOf" srcId="{93FB894B-9D03-4664-819A-00F3F5128B34}" destId="{60B616EE-BD66-4FCC-B928-1DC8499900A1}" srcOrd="1" destOrd="0" presId="urn:microsoft.com/office/officeart/2005/8/layout/vProcess5"/>
    <dgm:cxn modelId="{06238159-E74A-4A8B-AD82-DFA303BFFBC4}" type="presOf" srcId="{7494FD12-CFBF-4692-AA5A-CA8210B763FC}" destId="{09260653-DED0-4AA4-B523-2C0D3A29B7FD}" srcOrd="0" destOrd="0" presId="urn:microsoft.com/office/officeart/2005/8/layout/vProcess5"/>
    <dgm:cxn modelId="{BAD1E57E-D556-4464-8B7B-7A54EA7E6D9C}" type="presOf" srcId="{B8E785FE-484B-4D5D-A8B8-66232C728B16}" destId="{1317920A-98AA-4541-B2AA-5A8076DA023D}" srcOrd="0" destOrd="0" presId="urn:microsoft.com/office/officeart/2005/8/layout/vProcess5"/>
    <dgm:cxn modelId="{93AF24D6-9B78-4999-9739-C130002B81FC}" type="presOf" srcId="{93FB894B-9D03-4664-819A-00F3F5128B34}" destId="{18F42021-7C98-46A0-BC6A-0BDF8BE9F149}" srcOrd="0" destOrd="0" presId="urn:microsoft.com/office/officeart/2005/8/layout/vProcess5"/>
    <dgm:cxn modelId="{7AB4E44F-2180-4609-8AD8-106E9FE253DB}" type="presOf" srcId="{1FF84A60-3A27-410E-A0B3-AD8227D54C76}" destId="{F4B1FF29-535E-4EA2-A7AB-A2E1CD366811}" srcOrd="1" destOrd="0" presId="urn:microsoft.com/office/officeart/2005/8/layout/vProcess5"/>
    <dgm:cxn modelId="{86087C8E-C063-4A93-8DA8-C4A6BF167FC6}" srcId="{B8E785FE-484B-4D5D-A8B8-66232C728B16}" destId="{93FB894B-9D03-4664-819A-00F3F5128B34}" srcOrd="0" destOrd="0" parTransId="{7A4AA140-40D8-4849-A724-6C06A6E2E7AE}" sibTransId="{7494FD12-CFBF-4692-AA5A-CA8210B763FC}"/>
    <dgm:cxn modelId="{30391990-A93B-4A1B-87DE-759B1CA01136}" type="presOf" srcId="{1FF84A60-3A27-410E-A0B3-AD8227D54C76}" destId="{86729089-A700-4449-9931-BEA4360998D2}" srcOrd="0" destOrd="0" presId="urn:microsoft.com/office/officeart/2005/8/layout/vProcess5"/>
    <dgm:cxn modelId="{AF4F7B1F-9428-4308-80A1-9ABA27D24B06}" type="presParOf" srcId="{1317920A-98AA-4541-B2AA-5A8076DA023D}" destId="{A18BF574-66E7-4591-8DD6-A2B6B27E8A3B}" srcOrd="0" destOrd="0" presId="urn:microsoft.com/office/officeart/2005/8/layout/vProcess5"/>
    <dgm:cxn modelId="{F820A617-3AB3-4027-9CA9-B70BEE48428B}" type="presParOf" srcId="{1317920A-98AA-4541-B2AA-5A8076DA023D}" destId="{18F42021-7C98-46A0-BC6A-0BDF8BE9F149}" srcOrd="1" destOrd="0" presId="urn:microsoft.com/office/officeart/2005/8/layout/vProcess5"/>
    <dgm:cxn modelId="{A582992A-5C08-42EB-89F1-58E2E90522F0}" type="presParOf" srcId="{1317920A-98AA-4541-B2AA-5A8076DA023D}" destId="{86729089-A700-4449-9931-BEA4360998D2}" srcOrd="2" destOrd="0" presId="urn:microsoft.com/office/officeart/2005/8/layout/vProcess5"/>
    <dgm:cxn modelId="{7F104B66-636C-41A7-9EE2-AA8EC9C9D2E2}" type="presParOf" srcId="{1317920A-98AA-4541-B2AA-5A8076DA023D}" destId="{09260653-DED0-4AA4-B523-2C0D3A29B7FD}" srcOrd="3" destOrd="0" presId="urn:microsoft.com/office/officeart/2005/8/layout/vProcess5"/>
    <dgm:cxn modelId="{46296FC8-A373-409E-B68C-C5D680CACA55}" type="presParOf" srcId="{1317920A-98AA-4541-B2AA-5A8076DA023D}" destId="{60B616EE-BD66-4FCC-B928-1DC8499900A1}" srcOrd="4" destOrd="0" presId="urn:microsoft.com/office/officeart/2005/8/layout/vProcess5"/>
    <dgm:cxn modelId="{729D5597-236C-4054-8E54-7A557B0CE0DC}" type="presParOf" srcId="{1317920A-98AA-4541-B2AA-5A8076DA023D}" destId="{F4B1FF29-535E-4EA2-A7AB-A2E1CD366811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A9F78C-AE86-4DD8-AD36-8EADBD92561A}" type="doc">
      <dgm:prSet loTypeId="urn:microsoft.com/office/officeart/2005/8/layout/arrow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645C46A-C26C-4C64-9540-06ABF451B0EE}">
      <dgm:prSet phldrT="[Text]"/>
      <dgm:spPr/>
      <dgm:t>
        <a:bodyPr/>
        <a:lstStyle/>
        <a:p>
          <a:r>
            <a:rPr lang="en-GB" dirty="0" smtClean="0"/>
            <a:t>Customer</a:t>
          </a:r>
          <a:endParaRPr lang="en-GB" dirty="0"/>
        </a:p>
      </dgm:t>
    </dgm:pt>
    <dgm:pt modelId="{B97CC044-22C0-46F0-A8AB-84138716617D}" type="parTrans" cxnId="{06AACE32-6984-49D8-999E-948804A3359D}">
      <dgm:prSet/>
      <dgm:spPr/>
      <dgm:t>
        <a:bodyPr/>
        <a:lstStyle/>
        <a:p>
          <a:endParaRPr lang="en-GB"/>
        </a:p>
      </dgm:t>
    </dgm:pt>
    <dgm:pt modelId="{FAFB3E6E-3595-4985-B658-97299ABE712E}" type="sibTrans" cxnId="{06AACE32-6984-49D8-999E-948804A3359D}">
      <dgm:prSet/>
      <dgm:spPr/>
      <dgm:t>
        <a:bodyPr/>
        <a:lstStyle/>
        <a:p>
          <a:endParaRPr lang="en-GB"/>
        </a:p>
      </dgm:t>
    </dgm:pt>
    <dgm:pt modelId="{59B752EA-BD19-46EC-A19D-85612A62160C}">
      <dgm:prSet phldrT="[Text]"/>
      <dgm:spPr/>
      <dgm:t>
        <a:bodyPr/>
        <a:lstStyle/>
        <a:p>
          <a:r>
            <a:rPr lang="en-GB" dirty="0" smtClean="0"/>
            <a:t>Software Provider</a:t>
          </a:r>
          <a:endParaRPr lang="en-GB" dirty="0"/>
        </a:p>
      </dgm:t>
    </dgm:pt>
    <dgm:pt modelId="{5627E5D3-EE0B-499F-82B6-7F3BD54F208E}" type="parTrans" cxnId="{EC959026-A13E-4123-A5D1-EEE197C3FCE0}">
      <dgm:prSet/>
      <dgm:spPr/>
      <dgm:t>
        <a:bodyPr/>
        <a:lstStyle/>
        <a:p>
          <a:endParaRPr lang="en-GB"/>
        </a:p>
      </dgm:t>
    </dgm:pt>
    <dgm:pt modelId="{2AEDD922-06B9-4EE4-B44E-E5AD60E685BC}" type="sibTrans" cxnId="{EC959026-A13E-4123-A5D1-EEE197C3FCE0}">
      <dgm:prSet/>
      <dgm:spPr/>
      <dgm:t>
        <a:bodyPr/>
        <a:lstStyle/>
        <a:p>
          <a:endParaRPr lang="en-GB"/>
        </a:p>
      </dgm:t>
    </dgm:pt>
    <dgm:pt modelId="{F683C93F-8D08-4919-932D-F0EFF8C977EC}" type="pres">
      <dgm:prSet presAssocID="{39A9F78C-AE86-4DD8-AD36-8EADBD92561A}" presName="diagram" presStyleCnt="0">
        <dgm:presLayoutVars>
          <dgm:dir/>
          <dgm:resizeHandles val="exact"/>
        </dgm:presLayoutVars>
      </dgm:prSet>
      <dgm:spPr/>
    </dgm:pt>
    <dgm:pt modelId="{AF618E0E-077E-4BC0-9176-E155FCF5C297}" type="pres">
      <dgm:prSet presAssocID="{E645C46A-C26C-4C64-9540-06ABF451B0EE}" presName="arrow" presStyleLbl="node1" presStyleIdx="0" presStyleCnt="2" custRadScaleRad="58965" custRadScaleInc="15">
        <dgm:presLayoutVars>
          <dgm:bulletEnabled val="1"/>
        </dgm:presLayoutVars>
      </dgm:prSet>
      <dgm:spPr/>
    </dgm:pt>
    <dgm:pt modelId="{CE632DE0-4B9A-40A0-8744-523EB14F4044}" type="pres">
      <dgm:prSet presAssocID="{59B752EA-BD19-46EC-A19D-85612A62160C}" presName="arrow" presStyleLbl="node1" presStyleIdx="1" presStyleCnt="2" custScaleY="100060" custRadScaleRad="65996" custRadScaleInc="-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959026-A13E-4123-A5D1-EEE197C3FCE0}" srcId="{39A9F78C-AE86-4DD8-AD36-8EADBD92561A}" destId="{59B752EA-BD19-46EC-A19D-85612A62160C}" srcOrd="1" destOrd="0" parTransId="{5627E5D3-EE0B-499F-82B6-7F3BD54F208E}" sibTransId="{2AEDD922-06B9-4EE4-B44E-E5AD60E685BC}"/>
    <dgm:cxn modelId="{8B22C4F1-F6D4-417A-9901-6598006EEE03}" type="presOf" srcId="{39A9F78C-AE86-4DD8-AD36-8EADBD92561A}" destId="{F683C93F-8D08-4919-932D-F0EFF8C977EC}" srcOrd="0" destOrd="0" presId="urn:microsoft.com/office/officeart/2005/8/layout/arrow5"/>
    <dgm:cxn modelId="{82CAFBC7-F563-41A6-AB2A-66335CB19C51}" type="presOf" srcId="{E645C46A-C26C-4C64-9540-06ABF451B0EE}" destId="{AF618E0E-077E-4BC0-9176-E155FCF5C297}" srcOrd="0" destOrd="0" presId="urn:microsoft.com/office/officeart/2005/8/layout/arrow5"/>
    <dgm:cxn modelId="{06AACE32-6984-49D8-999E-948804A3359D}" srcId="{39A9F78C-AE86-4DD8-AD36-8EADBD92561A}" destId="{E645C46A-C26C-4C64-9540-06ABF451B0EE}" srcOrd="0" destOrd="0" parTransId="{B97CC044-22C0-46F0-A8AB-84138716617D}" sibTransId="{FAFB3E6E-3595-4985-B658-97299ABE712E}"/>
    <dgm:cxn modelId="{17B3685F-DA0A-4578-8036-DCA689680AFC}" type="presOf" srcId="{59B752EA-BD19-46EC-A19D-85612A62160C}" destId="{CE632DE0-4B9A-40A0-8744-523EB14F4044}" srcOrd="0" destOrd="0" presId="urn:microsoft.com/office/officeart/2005/8/layout/arrow5"/>
    <dgm:cxn modelId="{DF95E6AB-4737-44CD-8276-436C0275E344}" type="presParOf" srcId="{F683C93F-8D08-4919-932D-F0EFF8C977EC}" destId="{AF618E0E-077E-4BC0-9176-E155FCF5C297}" srcOrd="0" destOrd="0" presId="urn:microsoft.com/office/officeart/2005/8/layout/arrow5"/>
    <dgm:cxn modelId="{C678E624-7E8F-47A2-967D-80AE96A64402}" type="presParOf" srcId="{F683C93F-8D08-4919-932D-F0EFF8C977EC}" destId="{CE632DE0-4B9A-40A0-8744-523EB14F404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37418-C74A-428C-90B7-ED30D0D738C0}">
      <dsp:nvSpPr>
        <dsp:cNvPr id="0" name=""/>
        <dsp:cNvSpPr/>
      </dsp:nvSpPr>
      <dsp:spPr>
        <a:xfrm rot="5400000">
          <a:off x="3954621" y="-656859"/>
          <a:ext cx="1708255" cy="302264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 Administrators</a:t>
          </a:r>
          <a:endParaRPr lang="en-GB" sz="2100" kern="1200" dirty="0"/>
        </a:p>
      </dsp:txBody>
      <dsp:txXfrm rot="-5400000">
        <a:off x="3801202" y="285043"/>
        <a:ext cx="2015094" cy="1138837"/>
      </dsp:txXfrm>
    </dsp:sp>
    <dsp:sp modelId="{3302C17B-2712-4CD5-B5B7-6130FE02A958}">
      <dsp:nvSpPr>
        <dsp:cNvPr id="0" name=""/>
        <dsp:cNvSpPr/>
      </dsp:nvSpPr>
      <dsp:spPr>
        <a:xfrm>
          <a:off x="5596938" y="341985"/>
          <a:ext cx="1906413" cy="1024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 </a:t>
          </a:r>
          <a:endParaRPr lang="en-GB" sz="2100" kern="1200" dirty="0"/>
        </a:p>
      </dsp:txBody>
      <dsp:txXfrm>
        <a:off x="5596938" y="341985"/>
        <a:ext cx="1906413" cy="1024953"/>
      </dsp:txXfrm>
    </dsp:sp>
    <dsp:sp modelId="{69D1A3DC-FE97-4FA2-8391-1C99510DD2DA}">
      <dsp:nvSpPr>
        <dsp:cNvPr id="0" name=""/>
        <dsp:cNvSpPr/>
      </dsp:nvSpPr>
      <dsp:spPr>
        <a:xfrm rot="5400000">
          <a:off x="2349543" y="111370"/>
          <a:ext cx="1708255" cy="14861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 rot="-5400000">
        <a:off x="2692176" y="266537"/>
        <a:ext cx="1022988" cy="1175849"/>
      </dsp:txXfrm>
    </dsp:sp>
    <dsp:sp modelId="{8FA01DB7-A0CC-4EFC-ABF8-29BE63B5F8A2}">
      <dsp:nvSpPr>
        <dsp:cNvPr id="0" name=""/>
        <dsp:cNvSpPr/>
      </dsp:nvSpPr>
      <dsp:spPr>
        <a:xfrm rot="5400000">
          <a:off x="3149007" y="464148"/>
          <a:ext cx="1708255" cy="368056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Policy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makers</a:t>
          </a:r>
          <a:endParaRPr lang="en-GB" sz="2000" kern="1200" dirty="0"/>
        </a:p>
      </dsp:txBody>
      <dsp:txXfrm rot="-5400000">
        <a:off x="2776281" y="1735010"/>
        <a:ext cx="2453707" cy="1138837"/>
      </dsp:txXfrm>
    </dsp:sp>
    <dsp:sp modelId="{2577299A-5589-429A-A675-6233AD936CB7}">
      <dsp:nvSpPr>
        <dsp:cNvPr id="0" name=""/>
        <dsp:cNvSpPr/>
      </dsp:nvSpPr>
      <dsp:spPr>
        <a:xfrm>
          <a:off x="1353630" y="1791952"/>
          <a:ext cx="1844916" cy="1024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 </a:t>
          </a:r>
          <a:endParaRPr lang="en-GB" sz="2000" kern="1200" dirty="0"/>
        </a:p>
      </dsp:txBody>
      <dsp:txXfrm>
        <a:off x="1353630" y="1791952"/>
        <a:ext cx="1844916" cy="1024953"/>
      </dsp:txXfrm>
    </dsp:sp>
    <dsp:sp modelId="{25530E27-D7DA-4545-9DB7-C7B4F7564430}">
      <dsp:nvSpPr>
        <dsp:cNvPr id="0" name=""/>
        <dsp:cNvSpPr/>
      </dsp:nvSpPr>
      <dsp:spPr>
        <a:xfrm rot="5400000">
          <a:off x="4754085" y="1561338"/>
          <a:ext cx="1708255" cy="14861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 rot="-5400000">
        <a:off x="5096718" y="1716505"/>
        <a:ext cx="1022988" cy="1175849"/>
      </dsp:txXfrm>
    </dsp:sp>
    <dsp:sp modelId="{F870BD3C-EE34-4F0B-991C-665F1F501E74}">
      <dsp:nvSpPr>
        <dsp:cNvPr id="0" name=""/>
        <dsp:cNvSpPr/>
      </dsp:nvSpPr>
      <dsp:spPr>
        <a:xfrm rot="5400000">
          <a:off x="3954621" y="2102148"/>
          <a:ext cx="1708255" cy="330449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Software </a:t>
          </a:r>
          <a:br>
            <a:rPr lang="en-GB" sz="1900" kern="1200" dirty="0" smtClean="0"/>
          </a:br>
          <a:r>
            <a:rPr lang="en-GB" sz="1900" kern="1200" dirty="0" smtClean="0"/>
            <a:t>Providers</a:t>
          </a:r>
          <a:endParaRPr lang="en-GB" sz="1900" kern="1200" dirty="0"/>
        </a:p>
      </dsp:txBody>
      <dsp:txXfrm rot="-5400000">
        <a:off x="3707250" y="3184978"/>
        <a:ext cx="2202998" cy="1138837"/>
      </dsp:txXfrm>
    </dsp:sp>
    <dsp:sp modelId="{E4BDAB56-3D0D-4D95-851D-F0D8659D3961}">
      <dsp:nvSpPr>
        <dsp:cNvPr id="0" name=""/>
        <dsp:cNvSpPr/>
      </dsp:nvSpPr>
      <dsp:spPr>
        <a:xfrm>
          <a:off x="5596938" y="3241920"/>
          <a:ext cx="1906413" cy="1024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 </a:t>
          </a:r>
          <a:endParaRPr lang="en-GB" sz="1900" kern="1200" dirty="0"/>
        </a:p>
      </dsp:txBody>
      <dsp:txXfrm>
        <a:off x="5596938" y="3241920"/>
        <a:ext cx="1906413" cy="1024953"/>
      </dsp:txXfrm>
    </dsp:sp>
    <dsp:sp modelId="{ECCF94A7-287E-42B1-AB4F-CADA4DDCABE6}">
      <dsp:nvSpPr>
        <dsp:cNvPr id="0" name=""/>
        <dsp:cNvSpPr/>
      </dsp:nvSpPr>
      <dsp:spPr>
        <a:xfrm rot="5400000">
          <a:off x="2349543" y="3011305"/>
          <a:ext cx="1708255" cy="14861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 rot="-5400000">
        <a:off x="2692176" y="3166472"/>
        <a:ext cx="1022988" cy="1175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18B00-FDC1-49DB-91F0-190D2CBF7F02}">
      <dsp:nvSpPr>
        <dsp:cNvPr id="0" name=""/>
        <dsp:cNvSpPr/>
      </dsp:nvSpPr>
      <dsp:spPr>
        <a:xfrm>
          <a:off x="1838635" y="0"/>
          <a:ext cx="5107705" cy="510770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786FC-BF50-4E39-BF2B-241467CE7014}">
      <dsp:nvSpPr>
        <dsp:cNvPr id="0" name=""/>
        <dsp:cNvSpPr/>
      </dsp:nvSpPr>
      <dsp:spPr>
        <a:xfrm>
          <a:off x="2323866" y="485231"/>
          <a:ext cx="1992004" cy="19920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Static Data</a:t>
          </a:r>
          <a:endParaRPr lang="en-GB" sz="3100" kern="1200" dirty="0"/>
        </a:p>
      </dsp:txBody>
      <dsp:txXfrm>
        <a:off x="2421108" y="582473"/>
        <a:ext cx="1797520" cy="1797520"/>
      </dsp:txXfrm>
    </dsp:sp>
    <dsp:sp modelId="{38BCA5E7-0CE6-4D65-94D9-D926F6EC1CA4}">
      <dsp:nvSpPr>
        <dsp:cNvPr id="0" name=""/>
        <dsp:cNvSpPr/>
      </dsp:nvSpPr>
      <dsp:spPr>
        <a:xfrm>
          <a:off x="4469103" y="485231"/>
          <a:ext cx="1992004" cy="19920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Dynamic Data</a:t>
          </a:r>
          <a:endParaRPr lang="en-GB" sz="3100" kern="1200" dirty="0"/>
        </a:p>
      </dsp:txBody>
      <dsp:txXfrm>
        <a:off x="4566345" y="582473"/>
        <a:ext cx="1797520" cy="1797520"/>
      </dsp:txXfrm>
    </dsp:sp>
    <dsp:sp modelId="{A1538503-4626-480F-B713-35CB7469CC4B}">
      <dsp:nvSpPr>
        <dsp:cNvPr id="0" name=""/>
        <dsp:cNvSpPr/>
      </dsp:nvSpPr>
      <dsp:spPr>
        <a:xfrm>
          <a:off x="2323866" y="2630468"/>
          <a:ext cx="1992004" cy="19920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New Records</a:t>
          </a:r>
          <a:endParaRPr lang="en-GB" sz="3100" kern="1200" dirty="0"/>
        </a:p>
      </dsp:txBody>
      <dsp:txXfrm>
        <a:off x="2421108" y="2727710"/>
        <a:ext cx="1797520" cy="1797520"/>
      </dsp:txXfrm>
    </dsp:sp>
    <dsp:sp modelId="{316EDFF1-7466-4ADB-AFDB-7D55ED617512}">
      <dsp:nvSpPr>
        <dsp:cNvPr id="0" name=""/>
        <dsp:cNvSpPr/>
      </dsp:nvSpPr>
      <dsp:spPr>
        <a:xfrm>
          <a:off x="4469103" y="2630468"/>
          <a:ext cx="1992004" cy="19920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Updated Records</a:t>
          </a:r>
          <a:endParaRPr lang="en-GB" sz="3100" kern="1200" dirty="0"/>
        </a:p>
      </dsp:txBody>
      <dsp:txXfrm>
        <a:off x="4566345" y="2727710"/>
        <a:ext cx="1797520" cy="1797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42021-7C98-46A0-BC6A-0BDF8BE9F149}">
      <dsp:nvSpPr>
        <dsp:cNvPr id="0" name=""/>
        <dsp:cNvSpPr/>
      </dsp:nvSpPr>
      <dsp:spPr>
        <a:xfrm>
          <a:off x="0" y="0"/>
          <a:ext cx="6995160" cy="21195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Alignment of Activities</a:t>
          </a:r>
          <a:endParaRPr lang="en-GB" sz="3200" b="1" kern="1200" dirty="0" smtClean="0"/>
        </a:p>
      </dsp:txBody>
      <dsp:txXfrm>
        <a:off x="62079" y="62079"/>
        <a:ext cx="4804440" cy="1995392"/>
      </dsp:txXfrm>
    </dsp:sp>
    <dsp:sp modelId="{86729089-A700-4449-9931-BEA4360998D2}">
      <dsp:nvSpPr>
        <dsp:cNvPr id="0" name=""/>
        <dsp:cNvSpPr/>
      </dsp:nvSpPr>
      <dsp:spPr>
        <a:xfrm>
          <a:off x="1234439" y="2590561"/>
          <a:ext cx="6995160" cy="21195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Merging History and Current</a:t>
          </a:r>
          <a:endParaRPr lang="en-GB" sz="3200" b="1" kern="1200" dirty="0" smtClean="0"/>
        </a:p>
      </dsp:txBody>
      <dsp:txXfrm>
        <a:off x="1296518" y="2652640"/>
        <a:ext cx="4258854" cy="1995392"/>
      </dsp:txXfrm>
    </dsp:sp>
    <dsp:sp modelId="{09260653-DED0-4AA4-B523-2C0D3A29B7FD}">
      <dsp:nvSpPr>
        <dsp:cNvPr id="0" name=""/>
        <dsp:cNvSpPr/>
      </dsp:nvSpPr>
      <dsp:spPr>
        <a:xfrm>
          <a:off x="5617452" y="1666202"/>
          <a:ext cx="1377707" cy="137770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5927436" y="1666202"/>
        <a:ext cx="757739" cy="10367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42021-7C98-46A0-BC6A-0BDF8BE9F149}">
      <dsp:nvSpPr>
        <dsp:cNvPr id="0" name=""/>
        <dsp:cNvSpPr/>
      </dsp:nvSpPr>
      <dsp:spPr>
        <a:xfrm>
          <a:off x="0" y="0"/>
          <a:ext cx="6995160" cy="21195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Integration</a:t>
          </a:r>
          <a:endParaRPr lang="en-GB" sz="3200" b="1" kern="1200" dirty="0" smtClean="0"/>
        </a:p>
      </dsp:txBody>
      <dsp:txXfrm>
        <a:off x="62079" y="62079"/>
        <a:ext cx="4804440" cy="1995392"/>
      </dsp:txXfrm>
    </dsp:sp>
    <dsp:sp modelId="{86729089-A700-4449-9931-BEA4360998D2}">
      <dsp:nvSpPr>
        <dsp:cNvPr id="0" name=""/>
        <dsp:cNvSpPr/>
      </dsp:nvSpPr>
      <dsp:spPr>
        <a:xfrm>
          <a:off x="1223317" y="2590561"/>
          <a:ext cx="6995160" cy="21195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Ownership</a:t>
          </a:r>
          <a:endParaRPr lang="en-GB" sz="3200" b="1" kern="1200" dirty="0" smtClean="0"/>
        </a:p>
      </dsp:txBody>
      <dsp:txXfrm>
        <a:off x="1285396" y="2652640"/>
        <a:ext cx="4258854" cy="1995392"/>
      </dsp:txXfrm>
    </dsp:sp>
    <dsp:sp modelId="{09260653-DED0-4AA4-B523-2C0D3A29B7FD}">
      <dsp:nvSpPr>
        <dsp:cNvPr id="0" name=""/>
        <dsp:cNvSpPr/>
      </dsp:nvSpPr>
      <dsp:spPr>
        <a:xfrm>
          <a:off x="5617452" y="1666202"/>
          <a:ext cx="1377707" cy="137770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5927436" y="1666202"/>
        <a:ext cx="757739" cy="10367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18E0E-077E-4BC0-9176-E155FCF5C297}">
      <dsp:nvSpPr>
        <dsp:cNvPr id="0" name=""/>
        <dsp:cNvSpPr/>
      </dsp:nvSpPr>
      <dsp:spPr>
        <a:xfrm rot="16200000">
          <a:off x="1034417" y="801"/>
          <a:ext cx="3194595" cy="3194595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/>
            <a:t>Customer</a:t>
          </a:r>
          <a:endParaRPr lang="en-GB" sz="3800" kern="1200" dirty="0"/>
        </a:p>
      </dsp:txBody>
      <dsp:txXfrm rot="5400000">
        <a:off x="1034417" y="799450"/>
        <a:ext cx="2635541" cy="1597297"/>
      </dsp:txXfrm>
    </dsp:sp>
    <dsp:sp modelId="{CE632DE0-4B9A-40A0-8744-523EB14F4044}">
      <dsp:nvSpPr>
        <dsp:cNvPr id="0" name=""/>
        <dsp:cNvSpPr/>
      </dsp:nvSpPr>
      <dsp:spPr>
        <a:xfrm rot="5400000">
          <a:off x="4177429" y="-958"/>
          <a:ext cx="3194595" cy="319651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/>
            <a:t>Software Provider</a:t>
          </a:r>
          <a:endParaRPr lang="en-GB" sz="3800" kern="1200" dirty="0"/>
        </a:p>
      </dsp:txBody>
      <dsp:txXfrm rot="-5400000">
        <a:off x="4735525" y="798649"/>
        <a:ext cx="2637458" cy="1597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2510805"/>
            <a:ext cx="7772400" cy="1224136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6400800" cy="158417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7" name="Picture 3" descr="\\crp.unops.local\files\UserHome\daeunl\Desktop\IATI powerpoint\IATI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36087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016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7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7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09120"/>
          </a:xfrm>
          <a:noFill/>
          <a:effectLst/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23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277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938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59774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83" y="1916832"/>
            <a:ext cx="4041205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1268760"/>
            <a:ext cx="4041775" cy="59774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9" y="1916832"/>
            <a:ext cx="4042792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18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6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00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70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17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69360"/>
            <a:ext cx="2283739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678" y="1484784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669360"/>
            <a:ext cx="1162472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B28F44-8F7E-4F18-8248-7E1CC3B4E4DD}" type="datetimeFigureOut">
              <a:rPr lang="en-GB" smtClean="0"/>
              <a:pPr/>
              <a:t>14/10/2014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9678" y="6669360"/>
            <a:ext cx="2895600" cy="216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69360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283739" y="6669360"/>
            <a:ext cx="2283739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4567478" y="6669360"/>
            <a:ext cx="2283739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851217" y="6669360"/>
            <a:ext cx="2292783" cy="216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3B3B3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Use of IATI Data in Country Systems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en-US" sz="1800" dirty="0" smtClean="0">
                <a:latin typeface="Calibri" pitchFamily="34" charset="0"/>
              </a:rPr>
              <a:t>Presentation  by Bill Anderson (IATI Technical Lead)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Copenhagen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– </a:t>
            </a:r>
            <a:r>
              <a:rPr lang="en-US" sz="1800" dirty="0" smtClean="0">
                <a:latin typeface="Calibri" pitchFamily="34" charset="0"/>
              </a:rPr>
              <a:t>14 October </a:t>
            </a:r>
            <a:r>
              <a:rPr lang="en-US" sz="1800" dirty="0" smtClean="0">
                <a:latin typeface="Calibri" pitchFamily="34" charset="0"/>
              </a:rPr>
              <a:t>2014</a:t>
            </a:r>
            <a:endParaRPr lang="en-GB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3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IATI’s Role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958103"/>
              </p:ext>
            </p:extLst>
          </p:nvPr>
        </p:nvGraphicFramePr>
        <p:xfrm>
          <a:off x="251520" y="2780928"/>
          <a:ext cx="8229600" cy="3197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Punched Tape 4"/>
          <p:cNvSpPr/>
          <p:nvPr/>
        </p:nvSpPr>
        <p:spPr>
          <a:xfrm>
            <a:off x="3203848" y="1268760"/>
            <a:ext cx="2304256" cy="1368152"/>
          </a:xfrm>
          <a:prstGeom prst="flowChartPunchedTap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IATI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0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" y="188640"/>
            <a:ext cx="9139437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Draft Guidance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79" y="908720"/>
            <a:ext cx="8503393" cy="5472608"/>
          </a:xfrm>
        </p:spPr>
      </p:pic>
    </p:spTree>
    <p:extLst>
      <p:ext uri="{BB962C8B-B14F-4D97-AF65-F5344CB8AC3E}">
        <p14:creationId xmlns:p14="http://schemas.microsoft.com/office/powerpoint/2010/main" val="363967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the guide for?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784009"/>
              </p:ext>
            </p:extLst>
          </p:nvPr>
        </p:nvGraphicFramePr>
        <p:xfrm>
          <a:off x="179512" y="1268413"/>
          <a:ext cx="8856983" cy="4608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84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Assessing IATI Data: d-portal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052736"/>
            <a:ext cx="8726779" cy="5040560"/>
          </a:xfrm>
        </p:spPr>
      </p:pic>
    </p:spTree>
    <p:extLst>
      <p:ext uri="{BB962C8B-B14F-4D97-AF65-F5344CB8AC3E}">
        <p14:creationId xmlns:p14="http://schemas.microsoft.com/office/powerpoint/2010/main" val="85190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/>
          <a:lstStyle/>
          <a:p>
            <a:r>
              <a:rPr lang="en-GB" dirty="0" smtClean="0"/>
              <a:t>Assessing IATI Data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95" y="1124744"/>
            <a:ext cx="8812863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Configuring Imports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434265"/>
              </p:ext>
            </p:extLst>
          </p:nvPr>
        </p:nvGraphicFramePr>
        <p:xfrm>
          <a:off x="179512" y="1273622"/>
          <a:ext cx="8784975" cy="5107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423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215745"/>
              </p:ext>
            </p:extLst>
          </p:nvPr>
        </p:nvGraphicFramePr>
        <p:xfrm>
          <a:off x="468313" y="1268413"/>
          <a:ext cx="8229600" cy="471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2711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Public Financial Management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665570"/>
              </p:ext>
            </p:extLst>
          </p:nvPr>
        </p:nvGraphicFramePr>
        <p:xfrm>
          <a:off x="468313" y="1268413"/>
          <a:ext cx="8229600" cy="471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987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ATI">
      <a:dk1>
        <a:srgbClr val="3B3B3B"/>
      </a:dk1>
      <a:lt1>
        <a:srgbClr val="FBFCF2"/>
      </a:lt1>
      <a:dk2>
        <a:srgbClr val="25247B"/>
      </a:dk2>
      <a:lt2>
        <a:srgbClr val="EEECE1"/>
      </a:lt2>
      <a:accent1>
        <a:srgbClr val="ACC32B"/>
      </a:accent1>
      <a:accent2>
        <a:srgbClr val="007244"/>
      </a:accent2>
      <a:accent3>
        <a:srgbClr val="0092D0"/>
      </a:accent3>
      <a:accent4>
        <a:srgbClr val="25247B"/>
      </a:accent4>
      <a:accent5>
        <a:srgbClr val="21BAFF"/>
      </a:accent5>
      <a:accent6>
        <a:srgbClr val="4D4DCB"/>
      </a:accent6>
      <a:hlink>
        <a:srgbClr val="ACC32B"/>
      </a:hlink>
      <a:folHlink>
        <a:srgbClr val="007244"/>
      </a:folHlink>
    </a:clrScheme>
    <a:fontScheme name="IATI theme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74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 Unicode MS</vt:lpstr>
      <vt:lpstr>Arial</vt:lpstr>
      <vt:lpstr>Calibri</vt:lpstr>
      <vt:lpstr>Office Theme</vt:lpstr>
      <vt:lpstr>The Use of IATI Data in Country Systems</vt:lpstr>
      <vt:lpstr> </vt:lpstr>
      <vt:lpstr>Draft Guidance</vt:lpstr>
      <vt:lpstr>Who is the guide for?</vt:lpstr>
      <vt:lpstr>Assessing IATI Data: d-portal</vt:lpstr>
      <vt:lpstr>Assessing IATI Data</vt:lpstr>
      <vt:lpstr>Configuring Imports</vt:lpstr>
      <vt:lpstr>Getting started</vt:lpstr>
      <vt:lpstr>AIMS and Public Financial Management</vt:lpstr>
      <vt:lpstr>IATI’s Role</vt:lpstr>
    </vt:vector>
  </TitlesOfParts>
  <Company>UNOPS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Daeun LEE</dc:creator>
  <cp:lastModifiedBy>Bill Anderson</cp:lastModifiedBy>
  <cp:revision>88</cp:revision>
  <dcterms:created xsi:type="dcterms:W3CDTF">2014-01-14T13:27:25Z</dcterms:created>
  <dcterms:modified xsi:type="dcterms:W3CDTF">2014-10-14T06:36:27Z</dcterms:modified>
</cp:coreProperties>
</file>