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10"/>
  </p:notesMasterIdLst>
  <p:handoutMasterIdLst>
    <p:handoutMasterId r:id="rId11"/>
  </p:handoutMasterIdLst>
  <p:sldIdLst>
    <p:sldId id="256" r:id="rId2"/>
    <p:sldId id="289" r:id="rId3"/>
    <p:sldId id="290" r:id="rId4"/>
    <p:sldId id="287" r:id="rId5"/>
    <p:sldId id="286" r:id="rId6"/>
    <p:sldId id="285" r:id="rId7"/>
    <p:sldId id="288" r:id="rId8"/>
    <p:sldId id="291" r:id="rId9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F72"/>
    <a:srgbClr val="DF5220"/>
    <a:srgbClr val="B7153D"/>
    <a:srgbClr val="000000"/>
    <a:srgbClr val="2E7B5C"/>
    <a:srgbClr val="005A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84" autoAdjust="0"/>
    <p:restoredTop sz="91792" autoAdjust="0"/>
  </p:normalViewPr>
  <p:slideViewPr>
    <p:cSldViewPr>
      <p:cViewPr varScale="1">
        <p:scale>
          <a:sx n="72" d="100"/>
          <a:sy n="72" d="100"/>
        </p:scale>
        <p:origin x="-10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C66FA6-D149-4B02-ACF2-84E2A4CFAE52}" type="doc">
      <dgm:prSet loTypeId="urn:microsoft.com/office/officeart/2005/8/layout/vList4" loCatId="list" qsTypeId="urn:microsoft.com/office/officeart/2005/8/quickstyle/simple1" qsCatId="simple" csTypeId="urn:microsoft.com/office/officeart/2005/8/colors/colorful5" csCatId="colorful" phldr="1"/>
      <dgm:spPr/>
    </dgm:pt>
    <dgm:pt modelId="{47B7DA4D-FCB5-481D-BEE0-87D00F697F53}">
      <dgm:prSet phldrT="[Text]"/>
      <dgm:spPr/>
      <dgm:t>
        <a:bodyPr/>
        <a:lstStyle/>
        <a:p>
          <a:r>
            <a:rPr lang="en-GB" dirty="0" smtClean="0"/>
            <a:t>Business Case and Summary</a:t>
          </a:r>
          <a:endParaRPr lang="en-GB" dirty="0"/>
        </a:p>
      </dgm:t>
    </dgm:pt>
    <dgm:pt modelId="{0CB6C36F-6CCF-41EF-B348-33C9390D0878}" type="parTrans" cxnId="{F83B8B4F-EDFA-449B-B26A-81480F3D68EE}">
      <dgm:prSet/>
      <dgm:spPr/>
      <dgm:t>
        <a:bodyPr/>
        <a:lstStyle/>
        <a:p>
          <a:endParaRPr lang="en-GB"/>
        </a:p>
      </dgm:t>
    </dgm:pt>
    <dgm:pt modelId="{DF2C7F5D-5DD0-4A80-89D9-4F6F575C31A5}" type="sibTrans" cxnId="{F83B8B4F-EDFA-449B-B26A-81480F3D68EE}">
      <dgm:prSet/>
      <dgm:spPr/>
      <dgm:t>
        <a:bodyPr/>
        <a:lstStyle/>
        <a:p>
          <a:endParaRPr lang="en-GB"/>
        </a:p>
      </dgm:t>
    </dgm:pt>
    <dgm:pt modelId="{2862458E-1B6F-4CEB-B74B-9E0B67C12E63}">
      <dgm:prSet phldrT="[Text]"/>
      <dgm:spPr/>
      <dgm:t>
        <a:bodyPr/>
        <a:lstStyle/>
        <a:p>
          <a:r>
            <a:rPr lang="en-GB" dirty="0" smtClean="0"/>
            <a:t>Intervention Summary</a:t>
          </a:r>
          <a:endParaRPr lang="en-GB" dirty="0"/>
        </a:p>
      </dgm:t>
    </dgm:pt>
    <dgm:pt modelId="{5FA4589F-284A-4C0A-A1AB-9520591C15C1}" type="parTrans" cxnId="{86604623-2538-4EC2-B9B0-87CF1D0FE781}">
      <dgm:prSet/>
      <dgm:spPr/>
      <dgm:t>
        <a:bodyPr/>
        <a:lstStyle/>
        <a:p>
          <a:endParaRPr lang="en-GB"/>
        </a:p>
      </dgm:t>
    </dgm:pt>
    <dgm:pt modelId="{26D94835-A68C-4A83-A9D6-A0A58009B018}" type="sibTrans" cxnId="{86604623-2538-4EC2-B9B0-87CF1D0FE781}">
      <dgm:prSet/>
      <dgm:spPr/>
      <dgm:t>
        <a:bodyPr/>
        <a:lstStyle/>
        <a:p>
          <a:endParaRPr lang="en-GB"/>
        </a:p>
      </dgm:t>
    </dgm:pt>
    <dgm:pt modelId="{3E77F67D-C96C-44C3-9FAF-F37FCBD89FFD}">
      <dgm:prSet phldrT="[Text]"/>
      <dgm:spPr/>
      <dgm:t>
        <a:bodyPr/>
        <a:lstStyle/>
        <a:p>
          <a:r>
            <a:rPr lang="en-GB" dirty="0" err="1" smtClean="0"/>
            <a:t>LogFrame</a:t>
          </a:r>
          <a:endParaRPr lang="en-GB" dirty="0"/>
        </a:p>
      </dgm:t>
    </dgm:pt>
    <dgm:pt modelId="{913ED333-453A-4BA1-9F8A-77791A3DC84A}" type="parTrans" cxnId="{3A008474-9DD8-4611-AEC1-A1C825F6488B}">
      <dgm:prSet/>
      <dgm:spPr/>
      <dgm:t>
        <a:bodyPr/>
        <a:lstStyle/>
        <a:p>
          <a:endParaRPr lang="en-GB"/>
        </a:p>
      </dgm:t>
    </dgm:pt>
    <dgm:pt modelId="{5DA5923A-9618-46F9-AB99-D7C5E4D5BB9B}" type="sibTrans" cxnId="{3A008474-9DD8-4611-AEC1-A1C825F6488B}">
      <dgm:prSet/>
      <dgm:spPr/>
      <dgm:t>
        <a:bodyPr/>
        <a:lstStyle/>
        <a:p>
          <a:endParaRPr lang="en-GB"/>
        </a:p>
      </dgm:t>
    </dgm:pt>
    <dgm:pt modelId="{AA38E895-227B-44CA-804E-4B049323737D}">
      <dgm:prSet phldrT="[Text]"/>
      <dgm:spPr/>
      <dgm:t>
        <a:bodyPr/>
        <a:lstStyle/>
        <a:p>
          <a:r>
            <a:rPr lang="en-GB" dirty="0" err="1" smtClean="0"/>
            <a:t>MOU</a:t>
          </a:r>
          <a:r>
            <a:rPr lang="en-GB" dirty="0" smtClean="0"/>
            <a:t>/</a:t>
          </a:r>
          <a:r>
            <a:rPr lang="en-GB" dirty="0" err="1" smtClean="0"/>
            <a:t>MOU</a:t>
          </a:r>
          <a:r>
            <a:rPr lang="en-GB" dirty="0" smtClean="0"/>
            <a:t> Amendment</a:t>
          </a:r>
          <a:endParaRPr lang="en-GB" dirty="0"/>
        </a:p>
      </dgm:t>
    </dgm:pt>
    <dgm:pt modelId="{7AC6C799-76B7-45B6-AF3A-90F752F1915E}" type="parTrans" cxnId="{C6ABCE35-6452-47B7-86B3-375AE2FD7541}">
      <dgm:prSet/>
      <dgm:spPr/>
      <dgm:t>
        <a:bodyPr/>
        <a:lstStyle/>
        <a:p>
          <a:endParaRPr lang="en-GB"/>
        </a:p>
      </dgm:t>
    </dgm:pt>
    <dgm:pt modelId="{F98BFB89-06A3-42C3-A716-8B981786AD31}" type="sibTrans" cxnId="{C6ABCE35-6452-47B7-86B3-375AE2FD7541}">
      <dgm:prSet/>
      <dgm:spPr/>
      <dgm:t>
        <a:bodyPr/>
        <a:lstStyle/>
        <a:p>
          <a:endParaRPr lang="en-GB"/>
        </a:p>
      </dgm:t>
    </dgm:pt>
    <dgm:pt modelId="{C7CB4DA6-EF87-46CA-B430-6089452726FD}">
      <dgm:prSet phldrT="[Text]"/>
      <dgm:spPr/>
      <dgm:t>
        <a:bodyPr/>
        <a:lstStyle/>
        <a:p>
          <a:r>
            <a:rPr lang="en-GB" dirty="0" smtClean="0"/>
            <a:t>Accountable Grant</a:t>
          </a:r>
          <a:endParaRPr lang="en-GB" dirty="0"/>
        </a:p>
      </dgm:t>
    </dgm:pt>
    <dgm:pt modelId="{860D662F-DB20-408A-9954-FD4FC5C80C62}" type="parTrans" cxnId="{C24C3C5D-DE5A-4E59-BFD7-6E703073CF1F}">
      <dgm:prSet/>
      <dgm:spPr/>
      <dgm:t>
        <a:bodyPr/>
        <a:lstStyle/>
        <a:p>
          <a:endParaRPr lang="en-GB"/>
        </a:p>
      </dgm:t>
    </dgm:pt>
    <dgm:pt modelId="{7D3EF0E6-5439-4AFC-AC97-6A23EC7808BE}" type="sibTrans" cxnId="{C24C3C5D-DE5A-4E59-BFD7-6E703073CF1F}">
      <dgm:prSet/>
      <dgm:spPr/>
      <dgm:t>
        <a:bodyPr/>
        <a:lstStyle/>
        <a:p>
          <a:endParaRPr lang="en-GB"/>
        </a:p>
      </dgm:t>
    </dgm:pt>
    <dgm:pt modelId="{6BB06724-845C-4720-8332-72D97C6EDC86}">
      <dgm:prSet phldrT="[Text]"/>
      <dgm:spPr/>
      <dgm:t>
        <a:bodyPr/>
        <a:lstStyle/>
        <a:p>
          <a:r>
            <a:rPr lang="en-GB" dirty="0" smtClean="0"/>
            <a:t>Annual Review</a:t>
          </a:r>
          <a:endParaRPr lang="en-GB" dirty="0"/>
        </a:p>
      </dgm:t>
    </dgm:pt>
    <dgm:pt modelId="{60309E9C-62EE-4808-8820-FFA8C0C8FDBD}" type="parTrans" cxnId="{A54287FC-1DE9-492A-A1BB-C8A89197E507}">
      <dgm:prSet/>
      <dgm:spPr/>
      <dgm:t>
        <a:bodyPr/>
        <a:lstStyle/>
        <a:p>
          <a:endParaRPr lang="en-GB"/>
        </a:p>
      </dgm:t>
    </dgm:pt>
    <dgm:pt modelId="{8537247C-A181-4C75-AFFD-090550455821}" type="sibTrans" cxnId="{A54287FC-1DE9-492A-A1BB-C8A89197E507}">
      <dgm:prSet/>
      <dgm:spPr/>
      <dgm:t>
        <a:bodyPr/>
        <a:lstStyle/>
        <a:p>
          <a:endParaRPr lang="en-GB"/>
        </a:p>
      </dgm:t>
    </dgm:pt>
    <dgm:pt modelId="{052D623C-9A2A-4389-A61B-73F30E9139C8}">
      <dgm:prSet phldrT="[Text]"/>
      <dgm:spPr/>
      <dgm:t>
        <a:bodyPr/>
        <a:lstStyle/>
        <a:p>
          <a:r>
            <a:rPr lang="en-GB" dirty="0" smtClean="0"/>
            <a:t>Project Completion Review</a:t>
          </a:r>
          <a:endParaRPr lang="en-GB" dirty="0"/>
        </a:p>
      </dgm:t>
    </dgm:pt>
    <dgm:pt modelId="{B89E13BB-E9FF-4DA2-A74B-6DF4D13BA5F8}" type="parTrans" cxnId="{DF676288-201F-459F-9E78-08A324382A2C}">
      <dgm:prSet/>
      <dgm:spPr/>
      <dgm:t>
        <a:bodyPr/>
        <a:lstStyle/>
        <a:p>
          <a:endParaRPr lang="en-GB"/>
        </a:p>
      </dgm:t>
    </dgm:pt>
    <dgm:pt modelId="{F0364A70-727A-48B8-AE19-2783BE1F74F5}" type="sibTrans" cxnId="{DF676288-201F-459F-9E78-08A324382A2C}">
      <dgm:prSet/>
      <dgm:spPr/>
      <dgm:t>
        <a:bodyPr/>
        <a:lstStyle/>
        <a:p>
          <a:endParaRPr lang="en-GB"/>
        </a:p>
      </dgm:t>
    </dgm:pt>
    <dgm:pt modelId="{91E578A7-6F84-430F-B875-8391AE68D59E}">
      <dgm:prSet phldrT="[Text]"/>
      <dgm:spPr/>
      <dgm:t>
        <a:bodyPr/>
        <a:lstStyle/>
        <a:p>
          <a:r>
            <a:rPr lang="en-GB" dirty="0" smtClean="0"/>
            <a:t>Evaluation Report</a:t>
          </a:r>
          <a:endParaRPr lang="en-GB" dirty="0"/>
        </a:p>
      </dgm:t>
    </dgm:pt>
    <dgm:pt modelId="{84A650B4-5654-4C73-A221-81AD8071A943}" type="parTrans" cxnId="{618B5668-C3F0-4906-B896-D9BB850CD441}">
      <dgm:prSet/>
      <dgm:spPr/>
      <dgm:t>
        <a:bodyPr/>
        <a:lstStyle/>
        <a:p>
          <a:endParaRPr lang="en-GB"/>
        </a:p>
      </dgm:t>
    </dgm:pt>
    <dgm:pt modelId="{00C3DE81-AC21-45C3-8689-35DD030015D4}" type="sibTrans" cxnId="{618B5668-C3F0-4906-B896-D9BB850CD441}">
      <dgm:prSet/>
      <dgm:spPr/>
      <dgm:t>
        <a:bodyPr/>
        <a:lstStyle/>
        <a:p>
          <a:endParaRPr lang="en-GB"/>
        </a:p>
      </dgm:t>
    </dgm:pt>
    <dgm:pt modelId="{CB36D774-C746-4892-A13D-7CB2B336AE48}">
      <dgm:prSet phldrT="[Text]"/>
      <dgm:spPr/>
      <dgm:t>
        <a:bodyPr/>
        <a:lstStyle/>
        <a:p>
          <a:r>
            <a:rPr lang="en-GB" dirty="0" smtClean="0"/>
            <a:t>Evaluation Management Response</a:t>
          </a:r>
          <a:endParaRPr lang="en-GB" dirty="0"/>
        </a:p>
      </dgm:t>
    </dgm:pt>
    <dgm:pt modelId="{B1C062B8-B0AD-4579-A4E6-512747E30761}" type="parTrans" cxnId="{E684FE69-94D7-4FCC-AA28-BE164F32303E}">
      <dgm:prSet/>
      <dgm:spPr/>
      <dgm:t>
        <a:bodyPr/>
        <a:lstStyle/>
        <a:p>
          <a:endParaRPr lang="en-GB"/>
        </a:p>
      </dgm:t>
    </dgm:pt>
    <dgm:pt modelId="{F34B1BD9-C9BB-4244-9687-03FAAF3C3852}" type="sibTrans" cxnId="{E684FE69-94D7-4FCC-AA28-BE164F32303E}">
      <dgm:prSet/>
      <dgm:spPr/>
      <dgm:t>
        <a:bodyPr/>
        <a:lstStyle/>
        <a:p>
          <a:endParaRPr lang="en-GB"/>
        </a:p>
      </dgm:t>
    </dgm:pt>
    <dgm:pt modelId="{79947616-AD5E-4FE8-B9DC-E35210302E86}" type="pres">
      <dgm:prSet presAssocID="{CFC66FA6-D149-4B02-ACF2-84E2A4CFAE52}" presName="linear" presStyleCnt="0">
        <dgm:presLayoutVars>
          <dgm:dir/>
          <dgm:resizeHandles val="exact"/>
        </dgm:presLayoutVars>
      </dgm:prSet>
      <dgm:spPr/>
    </dgm:pt>
    <dgm:pt modelId="{67FFFBEB-EB3A-495D-9846-98D17FC5B453}" type="pres">
      <dgm:prSet presAssocID="{47B7DA4D-FCB5-481D-BEE0-87D00F697F53}" presName="comp" presStyleCnt="0"/>
      <dgm:spPr/>
    </dgm:pt>
    <dgm:pt modelId="{4E472BF0-CC9E-4941-97F4-EC044DA02010}" type="pres">
      <dgm:prSet presAssocID="{47B7DA4D-FCB5-481D-BEE0-87D00F697F53}" presName="box" presStyleLbl="node1" presStyleIdx="0" presStyleCnt="9"/>
      <dgm:spPr/>
      <dgm:t>
        <a:bodyPr/>
        <a:lstStyle/>
        <a:p>
          <a:endParaRPr lang="en-GB"/>
        </a:p>
      </dgm:t>
    </dgm:pt>
    <dgm:pt modelId="{EF9CFB47-57E8-4D55-9A67-CD2A216AD4B7}" type="pres">
      <dgm:prSet presAssocID="{47B7DA4D-FCB5-481D-BEE0-87D00F697F53}" presName="img" presStyleLbl="fgImgPlace1" presStyleIdx="0" presStyleCnt="9"/>
      <dgm:spPr/>
    </dgm:pt>
    <dgm:pt modelId="{95FAE1F6-6BFB-47FB-BFEC-D85CB2252F50}" type="pres">
      <dgm:prSet presAssocID="{47B7DA4D-FCB5-481D-BEE0-87D00F697F53}" presName="text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5287A1C-2AA1-437C-894D-8EA0F6D02FD2}" type="pres">
      <dgm:prSet presAssocID="{DF2C7F5D-5DD0-4A80-89D9-4F6F575C31A5}" presName="spacer" presStyleCnt="0"/>
      <dgm:spPr/>
    </dgm:pt>
    <dgm:pt modelId="{D6FA54C8-CC46-4D84-8701-D55FE329D129}" type="pres">
      <dgm:prSet presAssocID="{2862458E-1B6F-4CEB-B74B-9E0B67C12E63}" presName="comp" presStyleCnt="0"/>
      <dgm:spPr/>
    </dgm:pt>
    <dgm:pt modelId="{070D4830-5B2C-464C-B2CD-74D545FD3DB0}" type="pres">
      <dgm:prSet presAssocID="{2862458E-1B6F-4CEB-B74B-9E0B67C12E63}" presName="box" presStyleLbl="node1" presStyleIdx="1" presStyleCnt="9"/>
      <dgm:spPr/>
      <dgm:t>
        <a:bodyPr/>
        <a:lstStyle/>
        <a:p>
          <a:endParaRPr lang="en-GB"/>
        </a:p>
      </dgm:t>
    </dgm:pt>
    <dgm:pt modelId="{BA90EA09-1F65-4763-93AC-6508E667135F}" type="pres">
      <dgm:prSet presAssocID="{2862458E-1B6F-4CEB-B74B-9E0B67C12E63}" presName="img" presStyleLbl="fgImgPlace1" presStyleIdx="1" presStyleCnt="9"/>
      <dgm:spPr/>
    </dgm:pt>
    <dgm:pt modelId="{B9ADC4D2-929E-4D95-9EB1-E1738ED78C6F}" type="pres">
      <dgm:prSet presAssocID="{2862458E-1B6F-4CEB-B74B-9E0B67C12E63}" presName="text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7B366ED-82B6-47DF-90AC-A1C5840FB511}" type="pres">
      <dgm:prSet presAssocID="{26D94835-A68C-4A83-A9D6-A0A58009B018}" presName="spacer" presStyleCnt="0"/>
      <dgm:spPr/>
    </dgm:pt>
    <dgm:pt modelId="{4BBD82CF-67E0-45CF-A00B-F3F78FC8D55C}" type="pres">
      <dgm:prSet presAssocID="{3E77F67D-C96C-44C3-9FAF-F37FCBD89FFD}" presName="comp" presStyleCnt="0"/>
      <dgm:spPr/>
    </dgm:pt>
    <dgm:pt modelId="{300FCA13-0203-4523-861B-AC9E096D3B85}" type="pres">
      <dgm:prSet presAssocID="{3E77F67D-C96C-44C3-9FAF-F37FCBD89FFD}" presName="box" presStyleLbl="node1" presStyleIdx="2" presStyleCnt="9"/>
      <dgm:spPr/>
      <dgm:t>
        <a:bodyPr/>
        <a:lstStyle/>
        <a:p>
          <a:endParaRPr lang="en-GB"/>
        </a:p>
      </dgm:t>
    </dgm:pt>
    <dgm:pt modelId="{FE644FCB-F399-4A94-8CB9-E139031630E0}" type="pres">
      <dgm:prSet presAssocID="{3E77F67D-C96C-44C3-9FAF-F37FCBD89FFD}" presName="img" presStyleLbl="fgImgPlace1" presStyleIdx="2" presStyleCnt="9"/>
      <dgm:spPr/>
    </dgm:pt>
    <dgm:pt modelId="{BEE4DF97-923D-4408-A96E-31F50ADAEF68}" type="pres">
      <dgm:prSet presAssocID="{3E77F67D-C96C-44C3-9FAF-F37FCBD89FFD}" presName="text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33C2E12-5116-4B8E-8CB4-B3B211A082AA}" type="pres">
      <dgm:prSet presAssocID="{5DA5923A-9618-46F9-AB99-D7C5E4D5BB9B}" presName="spacer" presStyleCnt="0"/>
      <dgm:spPr/>
    </dgm:pt>
    <dgm:pt modelId="{0BCFD982-A4D6-4E1C-AF4C-11507ABCD252}" type="pres">
      <dgm:prSet presAssocID="{AA38E895-227B-44CA-804E-4B049323737D}" presName="comp" presStyleCnt="0"/>
      <dgm:spPr/>
    </dgm:pt>
    <dgm:pt modelId="{B679FE3F-139A-46D6-BF63-F7BDBA11A356}" type="pres">
      <dgm:prSet presAssocID="{AA38E895-227B-44CA-804E-4B049323737D}" presName="box" presStyleLbl="node1" presStyleIdx="3" presStyleCnt="9"/>
      <dgm:spPr/>
      <dgm:t>
        <a:bodyPr/>
        <a:lstStyle/>
        <a:p>
          <a:endParaRPr lang="en-GB"/>
        </a:p>
      </dgm:t>
    </dgm:pt>
    <dgm:pt modelId="{FB398F2E-30C9-43CC-A0DD-D508ED552993}" type="pres">
      <dgm:prSet presAssocID="{AA38E895-227B-44CA-804E-4B049323737D}" presName="img" presStyleLbl="fgImgPlace1" presStyleIdx="3" presStyleCnt="9"/>
      <dgm:spPr/>
    </dgm:pt>
    <dgm:pt modelId="{038977F8-6643-43FF-820E-C9C67B73A006}" type="pres">
      <dgm:prSet presAssocID="{AA38E895-227B-44CA-804E-4B049323737D}" presName="text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D3D3865-1489-4489-8DE0-5EF9A2255650}" type="pres">
      <dgm:prSet presAssocID="{F98BFB89-06A3-42C3-A716-8B981786AD31}" presName="spacer" presStyleCnt="0"/>
      <dgm:spPr/>
    </dgm:pt>
    <dgm:pt modelId="{7AD5BE76-AAA9-4824-9EF3-9B60ECDEB8A0}" type="pres">
      <dgm:prSet presAssocID="{C7CB4DA6-EF87-46CA-B430-6089452726FD}" presName="comp" presStyleCnt="0"/>
      <dgm:spPr/>
    </dgm:pt>
    <dgm:pt modelId="{CBE88A82-E2D3-4F2C-9039-3BAA9F1E8044}" type="pres">
      <dgm:prSet presAssocID="{C7CB4DA6-EF87-46CA-B430-6089452726FD}" presName="box" presStyleLbl="node1" presStyleIdx="4" presStyleCnt="9"/>
      <dgm:spPr/>
      <dgm:t>
        <a:bodyPr/>
        <a:lstStyle/>
        <a:p>
          <a:endParaRPr lang="en-GB"/>
        </a:p>
      </dgm:t>
    </dgm:pt>
    <dgm:pt modelId="{710AC781-1249-41B4-96B1-A76200016ED8}" type="pres">
      <dgm:prSet presAssocID="{C7CB4DA6-EF87-46CA-B430-6089452726FD}" presName="img" presStyleLbl="fgImgPlace1" presStyleIdx="4" presStyleCnt="9"/>
      <dgm:spPr/>
    </dgm:pt>
    <dgm:pt modelId="{048199E6-5260-4FEF-B36F-0CF7DF04E5A0}" type="pres">
      <dgm:prSet presAssocID="{C7CB4DA6-EF87-46CA-B430-6089452726FD}" presName="text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40B6749-5B29-401D-A0E4-46CDE6B1FBAD}" type="pres">
      <dgm:prSet presAssocID="{7D3EF0E6-5439-4AFC-AC97-6A23EC7808BE}" presName="spacer" presStyleCnt="0"/>
      <dgm:spPr/>
    </dgm:pt>
    <dgm:pt modelId="{83A0CD0B-7A3A-4C57-A8D7-114D442C5629}" type="pres">
      <dgm:prSet presAssocID="{6BB06724-845C-4720-8332-72D97C6EDC86}" presName="comp" presStyleCnt="0"/>
      <dgm:spPr/>
    </dgm:pt>
    <dgm:pt modelId="{31EDDA22-9913-4880-81FB-5BE89EDE5207}" type="pres">
      <dgm:prSet presAssocID="{6BB06724-845C-4720-8332-72D97C6EDC86}" presName="box" presStyleLbl="node1" presStyleIdx="5" presStyleCnt="9"/>
      <dgm:spPr/>
      <dgm:t>
        <a:bodyPr/>
        <a:lstStyle/>
        <a:p>
          <a:endParaRPr lang="en-GB"/>
        </a:p>
      </dgm:t>
    </dgm:pt>
    <dgm:pt modelId="{11097486-77A8-4775-9A77-C7CFF9716481}" type="pres">
      <dgm:prSet presAssocID="{6BB06724-845C-4720-8332-72D97C6EDC86}" presName="img" presStyleLbl="fgImgPlace1" presStyleIdx="5" presStyleCnt="9"/>
      <dgm:spPr/>
    </dgm:pt>
    <dgm:pt modelId="{25B7B958-D456-46D9-8BA4-D7F75AB99C8D}" type="pres">
      <dgm:prSet presAssocID="{6BB06724-845C-4720-8332-72D97C6EDC86}" presName="text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41E8ABD-EE62-415D-8DC9-FB969D22A47E}" type="pres">
      <dgm:prSet presAssocID="{8537247C-A181-4C75-AFFD-090550455821}" presName="spacer" presStyleCnt="0"/>
      <dgm:spPr/>
    </dgm:pt>
    <dgm:pt modelId="{19DB43D4-E5CE-4A0A-B45A-B7C139E9652C}" type="pres">
      <dgm:prSet presAssocID="{052D623C-9A2A-4389-A61B-73F30E9139C8}" presName="comp" presStyleCnt="0"/>
      <dgm:spPr/>
    </dgm:pt>
    <dgm:pt modelId="{6AA625C8-BF48-464C-BC63-B82E55A24180}" type="pres">
      <dgm:prSet presAssocID="{052D623C-9A2A-4389-A61B-73F30E9139C8}" presName="box" presStyleLbl="node1" presStyleIdx="6" presStyleCnt="9"/>
      <dgm:spPr/>
      <dgm:t>
        <a:bodyPr/>
        <a:lstStyle/>
        <a:p>
          <a:endParaRPr lang="en-GB"/>
        </a:p>
      </dgm:t>
    </dgm:pt>
    <dgm:pt modelId="{8C572F49-623D-4C37-B477-92CFF5A5E99E}" type="pres">
      <dgm:prSet presAssocID="{052D623C-9A2A-4389-A61B-73F30E9139C8}" presName="img" presStyleLbl="fgImgPlace1" presStyleIdx="6" presStyleCnt="9"/>
      <dgm:spPr/>
    </dgm:pt>
    <dgm:pt modelId="{AB35BB3B-E8F0-4717-AF45-362CC3BFD824}" type="pres">
      <dgm:prSet presAssocID="{052D623C-9A2A-4389-A61B-73F30E9139C8}" presName="text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D3C7608-045C-4B5F-B572-64B04B7B9E06}" type="pres">
      <dgm:prSet presAssocID="{F0364A70-727A-48B8-AE19-2783BE1F74F5}" presName="spacer" presStyleCnt="0"/>
      <dgm:spPr/>
    </dgm:pt>
    <dgm:pt modelId="{D2791550-4408-48DE-A075-A101B72E5F01}" type="pres">
      <dgm:prSet presAssocID="{91E578A7-6F84-430F-B875-8391AE68D59E}" presName="comp" presStyleCnt="0"/>
      <dgm:spPr/>
    </dgm:pt>
    <dgm:pt modelId="{B514FBFC-BA28-4DB5-8769-26DD06F202E4}" type="pres">
      <dgm:prSet presAssocID="{91E578A7-6F84-430F-B875-8391AE68D59E}" presName="box" presStyleLbl="node1" presStyleIdx="7" presStyleCnt="9"/>
      <dgm:spPr/>
      <dgm:t>
        <a:bodyPr/>
        <a:lstStyle/>
        <a:p>
          <a:endParaRPr lang="en-GB"/>
        </a:p>
      </dgm:t>
    </dgm:pt>
    <dgm:pt modelId="{30DFBC44-A5B5-4E2D-8968-0EDA68930287}" type="pres">
      <dgm:prSet presAssocID="{91E578A7-6F84-430F-B875-8391AE68D59E}" presName="img" presStyleLbl="fgImgPlace1" presStyleIdx="7" presStyleCnt="9"/>
      <dgm:spPr/>
    </dgm:pt>
    <dgm:pt modelId="{9778A39D-D110-40AE-9F32-C7E143748CFD}" type="pres">
      <dgm:prSet presAssocID="{91E578A7-6F84-430F-B875-8391AE68D59E}" presName="text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B630BD1-D257-483C-BD29-8ADCE27A6D3B}" type="pres">
      <dgm:prSet presAssocID="{00C3DE81-AC21-45C3-8689-35DD030015D4}" presName="spacer" presStyleCnt="0"/>
      <dgm:spPr/>
    </dgm:pt>
    <dgm:pt modelId="{3F5D7777-A4F6-4C25-8611-38BBFC489151}" type="pres">
      <dgm:prSet presAssocID="{CB36D774-C746-4892-A13D-7CB2B336AE48}" presName="comp" presStyleCnt="0"/>
      <dgm:spPr/>
    </dgm:pt>
    <dgm:pt modelId="{62F621CD-96EA-477D-BCC6-63709097F881}" type="pres">
      <dgm:prSet presAssocID="{CB36D774-C746-4892-A13D-7CB2B336AE48}" presName="box" presStyleLbl="node1" presStyleIdx="8" presStyleCnt="9"/>
      <dgm:spPr/>
      <dgm:t>
        <a:bodyPr/>
        <a:lstStyle/>
        <a:p>
          <a:endParaRPr lang="en-GB"/>
        </a:p>
      </dgm:t>
    </dgm:pt>
    <dgm:pt modelId="{B1BE8CA0-3CC0-4620-8D6C-84F57FF64295}" type="pres">
      <dgm:prSet presAssocID="{CB36D774-C746-4892-A13D-7CB2B336AE48}" presName="img" presStyleLbl="fgImgPlace1" presStyleIdx="8" presStyleCnt="9"/>
      <dgm:spPr/>
    </dgm:pt>
    <dgm:pt modelId="{6BCD8DEB-B4A2-4B46-8FF2-D0793FEBF46B}" type="pres">
      <dgm:prSet presAssocID="{CB36D774-C746-4892-A13D-7CB2B336AE48}" presName="text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24C3C5D-DE5A-4E59-BFD7-6E703073CF1F}" srcId="{CFC66FA6-D149-4B02-ACF2-84E2A4CFAE52}" destId="{C7CB4DA6-EF87-46CA-B430-6089452726FD}" srcOrd="4" destOrd="0" parTransId="{860D662F-DB20-408A-9954-FD4FC5C80C62}" sibTransId="{7D3EF0E6-5439-4AFC-AC97-6A23EC7808BE}"/>
    <dgm:cxn modelId="{FAF3D46A-BB26-42EE-96D6-DA17218A7328}" type="presOf" srcId="{91E578A7-6F84-430F-B875-8391AE68D59E}" destId="{B514FBFC-BA28-4DB5-8769-26DD06F202E4}" srcOrd="0" destOrd="0" presId="urn:microsoft.com/office/officeart/2005/8/layout/vList4"/>
    <dgm:cxn modelId="{EB6FB541-BFA5-4FF8-A67A-33C0AA3FBC4A}" type="presOf" srcId="{47B7DA4D-FCB5-481D-BEE0-87D00F697F53}" destId="{4E472BF0-CC9E-4941-97F4-EC044DA02010}" srcOrd="0" destOrd="0" presId="urn:microsoft.com/office/officeart/2005/8/layout/vList4"/>
    <dgm:cxn modelId="{F83B8B4F-EDFA-449B-B26A-81480F3D68EE}" srcId="{CFC66FA6-D149-4B02-ACF2-84E2A4CFAE52}" destId="{47B7DA4D-FCB5-481D-BEE0-87D00F697F53}" srcOrd="0" destOrd="0" parTransId="{0CB6C36F-6CCF-41EF-B348-33C9390D0878}" sibTransId="{DF2C7F5D-5DD0-4A80-89D9-4F6F575C31A5}"/>
    <dgm:cxn modelId="{D2866184-FE40-4D71-B882-2C543CC63F87}" type="presOf" srcId="{6BB06724-845C-4720-8332-72D97C6EDC86}" destId="{31EDDA22-9913-4880-81FB-5BE89EDE5207}" srcOrd="0" destOrd="0" presId="urn:microsoft.com/office/officeart/2005/8/layout/vList4"/>
    <dgm:cxn modelId="{86604623-2538-4EC2-B9B0-87CF1D0FE781}" srcId="{CFC66FA6-D149-4B02-ACF2-84E2A4CFAE52}" destId="{2862458E-1B6F-4CEB-B74B-9E0B67C12E63}" srcOrd="1" destOrd="0" parTransId="{5FA4589F-284A-4C0A-A1AB-9520591C15C1}" sibTransId="{26D94835-A68C-4A83-A9D6-A0A58009B018}"/>
    <dgm:cxn modelId="{63311307-130D-42DF-857C-F22B67EC407A}" type="presOf" srcId="{AA38E895-227B-44CA-804E-4B049323737D}" destId="{B679FE3F-139A-46D6-BF63-F7BDBA11A356}" srcOrd="0" destOrd="0" presId="urn:microsoft.com/office/officeart/2005/8/layout/vList4"/>
    <dgm:cxn modelId="{E3A51B76-9E52-4FF5-9FF0-3727972BE3FE}" type="presOf" srcId="{052D623C-9A2A-4389-A61B-73F30E9139C8}" destId="{6AA625C8-BF48-464C-BC63-B82E55A24180}" srcOrd="0" destOrd="0" presId="urn:microsoft.com/office/officeart/2005/8/layout/vList4"/>
    <dgm:cxn modelId="{70CEB4CA-F85B-4B22-BA9F-2E2B92B401AB}" type="presOf" srcId="{AA38E895-227B-44CA-804E-4B049323737D}" destId="{038977F8-6643-43FF-820E-C9C67B73A006}" srcOrd="1" destOrd="0" presId="urn:microsoft.com/office/officeart/2005/8/layout/vList4"/>
    <dgm:cxn modelId="{E0601E55-2CD3-4C73-8B1A-84B0E9BC7309}" type="presOf" srcId="{052D623C-9A2A-4389-A61B-73F30E9139C8}" destId="{AB35BB3B-E8F0-4717-AF45-362CC3BFD824}" srcOrd="1" destOrd="0" presId="urn:microsoft.com/office/officeart/2005/8/layout/vList4"/>
    <dgm:cxn modelId="{E684FE69-94D7-4FCC-AA28-BE164F32303E}" srcId="{CFC66FA6-D149-4B02-ACF2-84E2A4CFAE52}" destId="{CB36D774-C746-4892-A13D-7CB2B336AE48}" srcOrd="8" destOrd="0" parTransId="{B1C062B8-B0AD-4579-A4E6-512747E30761}" sibTransId="{F34B1BD9-C9BB-4244-9687-03FAAF3C3852}"/>
    <dgm:cxn modelId="{3A008474-9DD8-4611-AEC1-A1C825F6488B}" srcId="{CFC66FA6-D149-4B02-ACF2-84E2A4CFAE52}" destId="{3E77F67D-C96C-44C3-9FAF-F37FCBD89FFD}" srcOrd="2" destOrd="0" parTransId="{913ED333-453A-4BA1-9F8A-77791A3DC84A}" sibTransId="{5DA5923A-9618-46F9-AB99-D7C5E4D5BB9B}"/>
    <dgm:cxn modelId="{A54287FC-1DE9-492A-A1BB-C8A89197E507}" srcId="{CFC66FA6-D149-4B02-ACF2-84E2A4CFAE52}" destId="{6BB06724-845C-4720-8332-72D97C6EDC86}" srcOrd="5" destOrd="0" parTransId="{60309E9C-62EE-4808-8820-FFA8C0C8FDBD}" sibTransId="{8537247C-A181-4C75-AFFD-090550455821}"/>
    <dgm:cxn modelId="{ABA64FE6-55BD-49E8-9DDD-3EA4B2F126F3}" type="presOf" srcId="{3E77F67D-C96C-44C3-9FAF-F37FCBD89FFD}" destId="{BEE4DF97-923D-4408-A96E-31F50ADAEF68}" srcOrd="1" destOrd="0" presId="urn:microsoft.com/office/officeart/2005/8/layout/vList4"/>
    <dgm:cxn modelId="{868695E7-F354-423B-85E6-2DE04291478C}" type="presOf" srcId="{CB36D774-C746-4892-A13D-7CB2B336AE48}" destId="{6BCD8DEB-B4A2-4B46-8FF2-D0793FEBF46B}" srcOrd="1" destOrd="0" presId="urn:microsoft.com/office/officeart/2005/8/layout/vList4"/>
    <dgm:cxn modelId="{D5AB5197-6AC6-45C7-AE7A-74C311E23C90}" type="presOf" srcId="{CFC66FA6-D149-4B02-ACF2-84E2A4CFAE52}" destId="{79947616-AD5E-4FE8-B9DC-E35210302E86}" srcOrd="0" destOrd="0" presId="urn:microsoft.com/office/officeart/2005/8/layout/vList4"/>
    <dgm:cxn modelId="{E9CF3837-5D4A-4B1F-BB2C-DA0DA0D66421}" type="presOf" srcId="{91E578A7-6F84-430F-B875-8391AE68D59E}" destId="{9778A39D-D110-40AE-9F32-C7E143748CFD}" srcOrd="1" destOrd="0" presId="urn:microsoft.com/office/officeart/2005/8/layout/vList4"/>
    <dgm:cxn modelId="{408FE792-2633-4BDC-9A23-9C5856BA508D}" type="presOf" srcId="{47B7DA4D-FCB5-481D-BEE0-87D00F697F53}" destId="{95FAE1F6-6BFB-47FB-BFEC-D85CB2252F50}" srcOrd="1" destOrd="0" presId="urn:microsoft.com/office/officeart/2005/8/layout/vList4"/>
    <dgm:cxn modelId="{DF676288-201F-459F-9E78-08A324382A2C}" srcId="{CFC66FA6-D149-4B02-ACF2-84E2A4CFAE52}" destId="{052D623C-9A2A-4389-A61B-73F30E9139C8}" srcOrd="6" destOrd="0" parTransId="{B89E13BB-E9FF-4DA2-A74B-6DF4D13BA5F8}" sibTransId="{F0364A70-727A-48B8-AE19-2783BE1F74F5}"/>
    <dgm:cxn modelId="{86967365-C9DD-4F67-89DA-19E4B828EB17}" type="presOf" srcId="{C7CB4DA6-EF87-46CA-B430-6089452726FD}" destId="{CBE88A82-E2D3-4F2C-9039-3BAA9F1E8044}" srcOrd="0" destOrd="0" presId="urn:microsoft.com/office/officeart/2005/8/layout/vList4"/>
    <dgm:cxn modelId="{8285BD2D-2D26-4678-84BC-9B2ADC03BA89}" type="presOf" srcId="{2862458E-1B6F-4CEB-B74B-9E0B67C12E63}" destId="{070D4830-5B2C-464C-B2CD-74D545FD3DB0}" srcOrd="0" destOrd="0" presId="urn:microsoft.com/office/officeart/2005/8/layout/vList4"/>
    <dgm:cxn modelId="{618B5668-C3F0-4906-B896-D9BB850CD441}" srcId="{CFC66FA6-D149-4B02-ACF2-84E2A4CFAE52}" destId="{91E578A7-6F84-430F-B875-8391AE68D59E}" srcOrd="7" destOrd="0" parTransId="{84A650B4-5654-4C73-A221-81AD8071A943}" sibTransId="{00C3DE81-AC21-45C3-8689-35DD030015D4}"/>
    <dgm:cxn modelId="{C6ABCE35-6452-47B7-86B3-375AE2FD7541}" srcId="{CFC66FA6-D149-4B02-ACF2-84E2A4CFAE52}" destId="{AA38E895-227B-44CA-804E-4B049323737D}" srcOrd="3" destOrd="0" parTransId="{7AC6C799-76B7-45B6-AF3A-90F752F1915E}" sibTransId="{F98BFB89-06A3-42C3-A716-8B981786AD31}"/>
    <dgm:cxn modelId="{BDCF583E-1CEB-40FA-A121-947114982FC0}" type="presOf" srcId="{2862458E-1B6F-4CEB-B74B-9E0B67C12E63}" destId="{B9ADC4D2-929E-4D95-9EB1-E1738ED78C6F}" srcOrd="1" destOrd="0" presId="urn:microsoft.com/office/officeart/2005/8/layout/vList4"/>
    <dgm:cxn modelId="{1BC26313-00FD-46B5-8CC6-1CBFC5D49806}" type="presOf" srcId="{C7CB4DA6-EF87-46CA-B430-6089452726FD}" destId="{048199E6-5260-4FEF-B36F-0CF7DF04E5A0}" srcOrd="1" destOrd="0" presId="urn:microsoft.com/office/officeart/2005/8/layout/vList4"/>
    <dgm:cxn modelId="{26D95218-A143-4AE5-B5C7-F707706DF6F8}" type="presOf" srcId="{3E77F67D-C96C-44C3-9FAF-F37FCBD89FFD}" destId="{300FCA13-0203-4523-861B-AC9E096D3B85}" srcOrd="0" destOrd="0" presId="urn:microsoft.com/office/officeart/2005/8/layout/vList4"/>
    <dgm:cxn modelId="{14E65393-E42E-455B-BE01-2D0945FF1C22}" type="presOf" srcId="{CB36D774-C746-4892-A13D-7CB2B336AE48}" destId="{62F621CD-96EA-477D-BCC6-63709097F881}" srcOrd="0" destOrd="0" presId="urn:microsoft.com/office/officeart/2005/8/layout/vList4"/>
    <dgm:cxn modelId="{8B88A0D9-09ED-4CF2-B68A-667E72BE06F5}" type="presOf" srcId="{6BB06724-845C-4720-8332-72D97C6EDC86}" destId="{25B7B958-D456-46D9-8BA4-D7F75AB99C8D}" srcOrd="1" destOrd="0" presId="urn:microsoft.com/office/officeart/2005/8/layout/vList4"/>
    <dgm:cxn modelId="{490B9AF0-9EE5-4749-8E5A-9EFF13F728AA}" type="presParOf" srcId="{79947616-AD5E-4FE8-B9DC-E35210302E86}" destId="{67FFFBEB-EB3A-495D-9846-98D17FC5B453}" srcOrd="0" destOrd="0" presId="urn:microsoft.com/office/officeart/2005/8/layout/vList4"/>
    <dgm:cxn modelId="{12E3A9A4-C00A-4291-BE14-14AA56E0A61A}" type="presParOf" srcId="{67FFFBEB-EB3A-495D-9846-98D17FC5B453}" destId="{4E472BF0-CC9E-4941-97F4-EC044DA02010}" srcOrd="0" destOrd="0" presId="urn:microsoft.com/office/officeart/2005/8/layout/vList4"/>
    <dgm:cxn modelId="{5A59E44C-A795-4B2C-8A2B-2440715BE1D8}" type="presParOf" srcId="{67FFFBEB-EB3A-495D-9846-98D17FC5B453}" destId="{EF9CFB47-57E8-4D55-9A67-CD2A216AD4B7}" srcOrd="1" destOrd="0" presId="urn:microsoft.com/office/officeart/2005/8/layout/vList4"/>
    <dgm:cxn modelId="{0A211B47-28F9-4040-B7A9-93033CA525F9}" type="presParOf" srcId="{67FFFBEB-EB3A-495D-9846-98D17FC5B453}" destId="{95FAE1F6-6BFB-47FB-BFEC-D85CB2252F50}" srcOrd="2" destOrd="0" presId="urn:microsoft.com/office/officeart/2005/8/layout/vList4"/>
    <dgm:cxn modelId="{6D0F4708-02FF-4B2B-B612-55126815A69E}" type="presParOf" srcId="{79947616-AD5E-4FE8-B9DC-E35210302E86}" destId="{C5287A1C-2AA1-437C-894D-8EA0F6D02FD2}" srcOrd="1" destOrd="0" presId="urn:microsoft.com/office/officeart/2005/8/layout/vList4"/>
    <dgm:cxn modelId="{FCFB7307-63C1-46F6-BA18-DCA569CC33F0}" type="presParOf" srcId="{79947616-AD5E-4FE8-B9DC-E35210302E86}" destId="{D6FA54C8-CC46-4D84-8701-D55FE329D129}" srcOrd="2" destOrd="0" presId="urn:microsoft.com/office/officeart/2005/8/layout/vList4"/>
    <dgm:cxn modelId="{FBE4CBDD-6582-42F0-B800-B42ECD632838}" type="presParOf" srcId="{D6FA54C8-CC46-4D84-8701-D55FE329D129}" destId="{070D4830-5B2C-464C-B2CD-74D545FD3DB0}" srcOrd="0" destOrd="0" presId="urn:microsoft.com/office/officeart/2005/8/layout/vList4"/>
    <dgm:cxn modelId="{76999FE8-ECE3-4883-BBC5-7912677EAB45}" type="presParOf" srcId="{D6FA54C8-CC46-4D84-8701-D55FE329D129}" destId="{BA90EA09-1F65-4763-93AC-6508E667135F}" srcOrd="1" destOrd="0" presId="urn:microsoft.com/office/officeart/2005/8/layout/vList4"/>
    <dgm:cxn modelId="{34702F96-6790-4885-A4E3-924D9FAA0E46}" type="presParOf" srcId="{D6FA54C8-CC46-4D84-8701-D55FE329D129}" destId="{B9ADC4D2-929E-4D95-9EB1-E1738ED78C6F}" srcOrd="2" destOrd="0" presId="urn:microsoft.com/office/officeart/2005/8/layout/vList4"/>
    <dgm:cxn modelId="{F2E9450F-F3B2-44AC-BC85-6FF280E918D6}" type="presParOf" srcId="{79947616-AD5E-4FE8-B9DC-E35210302E86}" destId="{77B366ED-82B6-47DF-90AC-A1C5840FB511}" srcOrd="3" destOrd="0" presId="urn:microsoft.com/office/officeart/2005/8/layout/vList4"/>
    <dgm:cxn modelId="{A1641698-CE8D-4427-A632-FD7C4A591CDB}" type="presParOf" srcId="{79947616-AD5E-4FE8-B9DC-E35210302E86}" destId="{4BBD82CF-67E0-45CF-A00B-F3F78FC8D55C}" srcOrd="4" destOrd="0" presId="urn:microsoft.com/office/officeart/2005/8/layout/vList4"/>
    <dgm:cxn modelId="{EAF825DF-D285-4DEE-8365-58F0E4203CA2}" type="presParOf" srcId="{4BBD82CF-67E0-45CF-A00B-F3F78FC8D55C}" destId="{300FCA13-0203-4523-861B-AC9E096D3B85}" srcOrd="0" destOrd="0" presId="urn:microsoft.com/office/officeart/2005/8/layout/vList4"/>
    <dgm:cxn modelId="{E5A21E07-E989-4C43-8D4F-E65AA757E6E7}" type="presParOf" srcId="{4BBD82CF-67E0-45CF-A00B-F3F78FC8D55C}" destId="{FE644FCB-F399-4A94-8CB9-E139031630E0}" srcOrd="1" destOrd="0" presId="urn:microsoft.com/office/officeart/2005/8/layout/vList4"/>
    <dgm:cxn modelId="{268F5214-6987-414B-AACC-B338851802D5}" type="presParOf" srcId="{4BBD82CF-67E0-45CF-A00B-F3F78FC8D55C}" destId="{BEE4DF97-923D-4408-A96E-31F50ADAEF68}" srcOrd="2" destOrd="0" presId="urn:microsoft.com/office/officeart/2005/8/layout/vList4"/>
    <dgm:cxn modelId="{09CAC1AD-245D-47DD-A80F-C5A153355DCC}" type="presParOf" srcId="{79947616-AD5E-4FE8-B9DC-E35210302E86}" destId="{C33C2E12-5116-4B8E-8CB4-B3B211A082AA}" srcOrd="5" destOrd="0" presId="urn:microsoft.com/office/officeart/2005/8/layout/vList4"/>
    <dgm:cxn modelId="{8BF6842B-B65D-47DD-8277-F0E4D27EC46E}" type="presParOf" srcId="{79947616-AD5E-4FE8-B9DC-E35210302E86}" destId="{0BCFD982-A4D6-4E1C-AF4C-11507ABCD252}" srcOrd="6" destOrd="0" presId="urn:microsoft.com/office/officeart/2005/8/layout/vList4"/>
    <dgm:cxn modelId="{629E6FCB-21C7-4B27-ADB7-E15C2A7BBBFF}" type="presParOf" srcId="{0BCFD982-A4D6-4E1C-AF4C-11507ABCD252}" destId="{B679FE3F-139A-46D6-BF63-F7BDBA11A356}" srcOrd="0" destOrd="0" presId="urn:microsoft.com/office/officeart/2005/8/layout/vList4"/>
    <dgm:cxn modelId="{24E2640E-3484-449B-B98F-C00529F049B3}" type="presParOf" srcId="{0BCFD982-A4D6-4E1C-AF4C-11507ABCD252}" destId="{FB398F2E-30C9-43CC-A0DD-D508ED552993}" srcOrd="1" destOrd="0" presId="urn:microsoft.com/office/officeart/2005/8/layout/vList4"/>
    <dgm:cxn modelId="{727D1E7A-484F-4E6F-81F9-D2426A6BB15F}" type="presParOf" srcId="{0BCFD982-A4D6-4E1C-AF4C-11507ABCD252}" destId="{038977F8-6643-43FF-820E-C9C67B73A006}" srcOrd="2" destOrd="0" presId="urn:microsoft.com/office/officeart/2005/8/layout/vList4"/>
    <dgm:cxn modelId="{841753D4-74A8-417A-A63E-E36785055719}" type="presParOf" srcId="{79947616-AD5E-4FE8-B9DC-E35210302E86}" destId="{5D3D3865-1489-4489-8DE0-5EF9A2255650}" srcOrd="7" destOrd="0" presId="urn:microsoft.com/office/officeart/2005/8/layout/vList4"/>
    <dgm:cxn modelId="{4C165341-3196-47C8-807B-3F40D3007D17}" type="presParOf" srcId="{79947616-AD5E-4FE8-B9DC-E35210302E86}" destId="{7AD5BE76-AAA9-4824-9EF3-9B60ECDEB8A0}" srcOrd="8" destOrd="0" presId="urn:microsoft.com/office/officeart/2005/8/layout/vList4"/>
    <dgm:cxn modelId="{F879AFAB-37BF-4D67-AAEB-E0E61DC731C1}" type="presParOf" srcId="{7AD5BE76-AAA9-4824-9EF3-9B60ECDEB8A0}" destId="{CBE88A82-E2D3-4F2C-9039-3BAA9F1E8044}" srcOrd="0" destOrd="0" presId="urn:microsoft.com/office/officeart/2005/8/layout/vList4"/>
    <dgm:cxn modelId="{AD35943F-F9B6-4AFA-9111-B36465FF4D49}" type="presParOf" srcId="{7AD5BE76-AAA9-4824-9EF3-9B60ECDEB8A0}" destId="{710AC781-1249-41B4-96B1-A76200016ED8}" srcOrd="1" destOrd="0" presId="urn:microsoft.com/office/officeart/2005/8/layout/vList4"/>
    <dgm:cxn modelId="{D26DCF55-6343-4B01-BCD1-C5EC9BA6BCA1}" type="presParOf" srcId="{7AD5BE76-AAA9-4824-9EF3-9B60ECDEB8A0}" destId="{048199E6-5260-4FEF-B36F-0CF7DF04E5A0}" srcOrd="2" destOrd="0" presId="urn:microsoft.com/office/officeart/2005/8/layout/vList4"/>
    <dgm:cxn modelId="{DEF72496-DA70-4EBB-9101-2033C489E307}" type="presParOf" srcId="{79947616-AD5E-4FE8-B9DC-E35210302E86}" destId="{140B6749-5B29-401D-A0E4-46CDE6B1FBAD}" srcOrd="9" destOrd="0" presId="urn:microsoft.com/office/officeart/2005/8/layout/vList4"/>
    <dgm:cxn modelId="{40D51828-9D62-4996-91D8-0968BF831256}" type="presParOf" srcId="{79947616-AD5E-4FE8-B9DC-E35210302E86}" destId="{83A0CD0B-7A3A-4C57-A8D7-114D442C5629}" srcOrd="10" destOrd="0" presId="urn:microsoft.com/office/officeart/2005/8/layout/vList4"/>
    <dgm:cxn modelId="{0E16A5DA-6002-4493-A484-C490714CA73B}" type="presParOf" srcId="{83A0CD0B-7A3A-4C57-A8D7-114D442C5629}" destId="{31EDDA22-9913-4880-81FB-5BE89EDE5207}" srcOrd="0" destOrd="0" presId="urn:microsoft.com/office/officeart/2005/8/layout/vList4"/>
    <dgm:cxn modelId="{818931F2-1B0D-4592-92BE-EB4CB9B1405E}" type="presParOf" srcId="{83A0CD0B-7A3A-4C57-A8D7-114D442C5629}" destId="{11097486-77A8-4775-9A77-C7CFF9716481}" srcOrd="1" destOrd="0" presId="urn:microsoft.com/office/officeart/2005/8/layout/vList4"/>
    <dgm:cxn modelId="{51D46A6C-68AA-42B0-9299-B102F6A52144}" type="presParOf" srcId="{83A0CD0B-7A3A-4C57-A8D7-114D442C5629}" destId="{25B7B958-D456-46D9-8BA4-D7F75AB99C8D}" srcOrd="2" destOrd="0" presId="urn:microsoft.com/office/officeart/2005/8/layout/vList4"/>
    <dgm:cxn modelId="{4E09BA6C-29F4-44B2-889E-FB2E5338A62D}" type="presParOf" srcId="{79947616-AD5E-4FE8-B9DC-E35210302E86}" destId="{441E8ABD-EE62-415D-8DC9-FB969D22A47E}" srcOrd="11" destOrd="0" presId="urn:microsoft.com/office/officeart/2005/8/layout/vList4"/>
    <dgm:cxn modelId="{14A1D66F-754C-4074-9BC7-E955A675D745}" type="presParOf" srcId="{79947616-AD5E-4FE8-B9DC-E35210302E86}" destId="{19DB43D4-E5CE-4A0A-B45A-B7C139E9652C}" srcOrd="12" destOrd="0" presId="urn:microsoft.com/office/officeart/2005/8/layout/vList4"/>
    <dgm:cxn modelId="{0602F35F-7C06-4738-A0DF-E47BEFDA8FF3}" type="presParOf" srcId="{19DB43D4-E5CE-4A0A-B45A-B7C139E9652C}" destId="{6AA625C8-BF48-464C-BC63-B82E55A24180}" srcOrd="0" destOrd="0" presId="urn:microsoft.com/office/officeart/2005/8/layout/vList4"/>
    <dgm:cxn modelId="{F764E1F5-2344-47B7-8911-C9423952BF3F}" type="presParOf" srcId="{19DB43D4-E5CE-4A0A-B45A-B7C139E9652C}" destId="{8C572F49-623D-4C37-B477-92CFF5A5E99E}" srcOrd="1" destOrd="0" presId="urn:microsoft.com/office/officeart/2005/8/layout/vList4"/>
    <dgm:cxn modelId="{7F10641F-DEF3-45C8-9FD2-5B79B1058756}" type="presParOf" srcId="{19DB43D4-E5CE-4A0A-B45A-B7C139E9652C}" destId="{AB35BB3B-E8F0-4717-AF45-362CC3BFD824}" srcOrd="2" destOrd="0" presId="urn:microsoft.com/office/officeart/2005/8/layout/vList4"/>
    <dgm:cxn modelId="{C6C6E960-4CF1-484C-B14A-92186BB55C29}" type="presParOf" srcId="{79947616-AD5E-4FE8-B9DC-E35210302E86}" destId="{FD3C7608-045C-4B5F-B572-64B04B7B9E06}" srcOrd="13" destOrd="0" presId="urn:microsoft.com/office/officeart/2005/8/layout/vList4"/>
    <dgm:cxn modelId="{9EBFCF9A-1C84-45A6-AF7B-C4ED7EA2D916}" type="presParOf" srcId="{79947616-AD5E-4FE8-B9DC-E35210302E86}" destId="{D2791550-4408-48DE-A075-A101B72E5F01}" srcOrd="14" destOrd="0" presId="urn:microsoft.com/office/officeart/2005/8/layout/vList4"/>
    <dgm:cxn modelId="{2FFC8BED-31B6-4B4F-B133-E2528876677F}" type="presParOf" srcId="{D2791550-4408-48DE-A075-A101B72E5F01}" destId="{B514FBFC-BA28-4DB5-8769-26DD06F202E4}" srcOrd="0" destOrd="0" presId="urn:microsoft.com/office/officeart/2005/8/layout/vList4"/>
    <dgm:cxn modelId="{5C85EDB0-3113-43E3-A89C-35DCCA38AA83}" type="presParOf" srcId="{D2791550-4408-48DE-A075-A101B72E5F01}" destId="{30DFBC44-A5B5-4E2D-8968-0EDA68930287}" srcOrd="1" destOrd="0" presId="urn:microsoft.com/office/officeart/2005/8/layout/vList4"/>
    <dgm:cxn modelId="{35631B83-9499-47BF-A0CA-BAB1D02CD5A6}" type="presParOf" srcId="{D2791550-4408-48DE-A075-A101B72E5F01}" destId="{9778A39D-D110-40AE-9F32-C7E143748CFD}" srcOrd="2" destOrd="0" presId="urn:microsoft.com/office/officeart/2005/8/layout/vList4"/>
    <dgm:cxn modelId="{C69C7275-6F7B-477F-A70D-4F1E01FA8916}" type="presParOf" srcId="{79947616-AD5E-4FE8-B9DC-E35210302E86}" destId="{4B630BD1-D257-483C-BD29-8ADCE27A6D3B}" srcOrd="15" destOrd="0" presId="urn:microsoft.com/office/officeart/2005/8/layout/vList4"/>
    <dgm:cxn modelId="{FA4C52E6-9BBB-4A97-8DA4-4BF418302924}" type="presParOf" srcId="{79947616-AD5E-4FE8-B9DC-E35210302E86}" destId="{3F5D7777-A4F6-4C25-8611-38BBFC489151}" srcOrd="16" destOrd="0" presId="urn:microsoft.com/office/officeart/2005/8/layout/vList4"/>
    <dgm:cxn modelId="{405FCE2D-CC77-4F01-8D56-BB17819FF311}" type="presParOf" srcId="{3F5D7777-A4F6-4C25-8611-38BBFC489151}" destId="{62F621CD-96EA-477D-BCC6-63709097F881}" srcOrd="0" destOrd="0" presId="urn:microsoft.com/office/officeart/2005/8/layout/vList4"/>
    <dgm:cxn modelId="{45EF8EF4-2BF2-4A5F-A224-604EB8370BA4}" type="presParOf" srcId="{3F5D7777-A4F6-4C25-8611-38BBFC489151}" destId="{B1BE8CA0-3CC0-4620-8D6C-84F57FF64295}" srcOrd="1" destOrd="0" presId="urn:microsoft.com/office/officeart/2005/8/layout/vList4"/>
    <dgm:cxn modelId="{47C81F93-969E-4879-9A39-1F2C0DADD7C8}" type="presParOf" srcId="{3F5D7777-A4F6-4C25-8611-38BBFC489151}" destId="{6BCD8DEB-B4A2-4B46-8FF2-D0793FEBF46B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BBF16ED-2B7A-4BB9-BA71-52553258FD22}" type="doc">
      <dgm:prSet loTypeId="urn:microsoft.com/office/officeart/2005/8/layout/cycle8" loCatId="cycle" qsTypeId="urn:microsoft.com/office/officeart/2005/8/quickstyle/simple1" qsCatId="simple" csTypeId="urn:microsoft.com/office/officeart/2005/8/colors/colorful5" csCatId="colorful" phldr="1"/>
      <dgm:spPr/>
    </dgm:pt>
    <dgm:pt modelId="{269B4B87-0E27-4BB9-96B3-7CB3A3A59456}">
      <dgm:prSet phldrT="[Text]"/>
      <dgm:spPr/>
      <dgm:t>
        <a:bodyPr/>
        <a:lstStyle/>
        <a:p>
          <a:r>
            <a:rPr lang="en-GB" dirty="0" smtClean="0"/>
            <a:t>Content Type</a:t>
          </a:r>
          <a:endParaRPr lang="en-GB" dirty="0"/>
        </a:p>
      </dgm:t>
    </dgm:pt>
    <dgm:pt modelId="{8C9BF164-F5AB-4DBD-BE6C-8104014DF2EA}" type="parTrans" cxnId="{13648F81-8E09-4735-B63F-0D0F2BAB693E}">
      <dgm:prSet/>
      <dgm:spPr/>
      <dgm:t>
        <a:bodyPr/>
        <a:lstStyle/>
        <a:p>
          <a:endParaRPr lang="en-GB"/>
        </a:p>
      </dgm:t>
    </dgm:pt>
    <dgm:pt modelId="{1E2AAB65-D9F2-4E86-8997-424EDA6A655A}" type="sibTrans" cxnId="{13648F81-8E09-4735-B63F-0D0F2BAB693E}">
      <dgm:prSet/>
      <dgm:spPr/>
      <dgm:t>
        <a:bodyPr/>
        <a:lstStyle/>
        <a:p>
          <a:endParaRPr lang="en-GB"/>
        </a:p>
      </dgm:t>
    </dgm:pt>
    <dgm:pt modelId="{90B9BFDC-E36F-4A44-9F73-B06C4BB03D11}">
      <dgm:prSet phldrT="[Text]"/>
      <dgm:spPr/>
      <dgm:t>
        <a:bodyPr/>
        <a:lstStyle/>
        <a:p>
          <a:r>
            <a:rPr lang="en-GB" dirty="0" smtClean="0"/>
            <a:t>Document Type</a:t>
          </a:r>
          <a:endParaRPr lang="en-GB" dirty="0"/>
        </a:p>
      </dgm:t>
    </dgm:pt>
    <dgm:pt modelId="{1890D1A7-B960-4FB2-A6DA-AFB1CE05BB89}" type="parTrans" cxnId="{A4BFAE5D-E463-4DCC-B015-8B41BE1244B1}">
      <dgm:prSet/>
      <dgm:spPr/>
      <dgm:t>
        <a:bodyPr/>
        <a:lstStyle/>
        <a:p>
          <a:endParaRPr lang="en-GB"/>
        </a:p>
      </dgm:t>
    </dgm:pt>
    <dgm:pt modelId="{1A473C8C-28B0-43EE-9665-4A68AE8DD674}" type="sibTrans" cxnId="{A4BFAE5D-E463-4DCC-B015-8B41BE1244B1}">
      <dgm:prSet/>
      <dgm:spPr/>
      <dgm:t>
        <a:bodyPr/>
        <a:lstStyle/>
        <a:p>
          <a:endParaRPr lang="en-GB"/>
        </a:p>
      </dgm:t>
    </dgm:pt>
    <dgm:pt modelId="{EAA20D4B-F5D9-49EF-902F-34AA0914313B}">
      <dgm:prSet phldrT="[Text]"/>
      <dgm:spPr/>
      <dgm:t>
        <a:bodyPr/>
        <a:lstStyle/>
        <a:p>
          <a:r>
            <a:rPr lang="en-GB" smtClean="0"/>
            <a:t>Project </a:t>
          </a:r>
          <a:r>
            <a:rPr lang="en-GB" dirty="0" smtClean="0"/>
            <a:t>Folder</a:t>
          </a:r>
          <a:endParaRPr lang="en-GB" dirty="0"/>
        </a:p>
      </dgm:t>
    </dgm:pt>
    <dgm:pt modelId="{069514EB-9F33-4920-B7D7-07724BC33C92}" type="parTrans" cxnId="{E7D3427B-AAD8-408B-A649-916E6FC3DBD2}">
      <dgm:prSet/>
      <dgm:spPr/>
      <dgm:t>
        <a:bodyPr/>
        <a:lstStyle/>
        <a:p>
          <a:endParaRPr lang="en-GB"/>
        </a:p>
      </dgm:t>
    </dgm:pt>
    <dgm:pt modelId="{8C76143B-96AC-4684-911E-E19342A87430}" type="sibTrans" cxnId="{E7D3427B-AAD8-408B-A649-916E6FC3DBD2}">
      <dgm:prSet/>
      <dgm:spPr/>
      <dgm:t>
        <a:bodyPr/>
        <a:lstStyle/>
        <a:p>
          <a:endParaRPr lang="en-GB"/>
        </a:p>
      </dgm:t>
    </dgm:pt>
    <dgm:pt modelId="{9A043CFF-2F32-4666-AC67-0227D6352FEE}">
      <dgm:prSet phldrT="[Text]"/>
      <dgm:spPr/>
      <dgm:t>
        <a:bodyPr/>
        <a:lstStyle/>
        <a:p>
          <a:r>
            <a:rPr lang="en-GB" dirty="0" smtClean="0"/>
            <a:t>Saved as a Record</a:t>
          </a:r>
          <a:endParaRPr lang="en-GB" dirty="0"/>
        </a:p>
      </dgm:t>
    </dgm:pt>
    <dgm:pt modelId="{C8F72D6F-1633-41A0-B94E-A6AC33FC8653}" type="parTrans" cxnId="{AD0B4D76-C8E2-4501-8F7A-5C344CB5AA82}">
      <dgm:prSet/>
      <dgm:spPr/>
      <dgm:t>
        <a:bodyPr/>
        <a:lstStyle/>
        <a:p>
          <a:endParaRPr lang="en-GB"/>
        </a:p>
      </dgm:t>
    </dgm:pt>
    <dgm:pt modelId="{7BA50945-24CB-4194-A183-2FD565244EC2}" type="sibTrans" cxnId="{AD0B4D76-C8E2-4501-8F7A-5C344CB5AA82}">
      <dgm:prSet/>
      <dgm:spPr/>
      <dgm:t>
        <a:bodyPr/>
        <a:lstStyle/>
        <a:p>
          <a:endParaRPr lang="en-GB"/>
        </a:p>
      </dgm:t>
    </dgm:pt>
    <dgm:pt modelId="{A4F775AF-858F-4FFB-80EF-D2E54E7D7B91}" type="pres">
      <dgm:prSet presAssocID="{1BBF16ED-2B7A-4BB9-BA71-52553258FD22}" presName="compositeShape" presStyleCnt="0">
        <dgm:presLayoutVars>
          <dgm:chMax val="7"/>
          <dgm:dir/>
          <dgm:resizeHandles val="exact"/>
        </dgm:presLayoutVars>
      </dgm:prSet>
      <dgm:spPr/>
    </dgm:pt>
    <dgm:pt modelId="{797A460D-ABAA-4A9F-BD31-0B7B1559A489}" type="pres">
      <dgm:prSet presAssocID="{1BBF16ED-2B7A-4BB9-BA71-52553258FD22}" presName="wedge1" presStyleLbl="node1" presStyleIdx="0" presStyleCnt="4"/>
      <dgm:spPr/>
      <dgm:t>
        <a:bodyPr/>
        <a:lstStyle/>
        <a:p>
          <a:endParaRPr lang="en-GB"/>
        </a:p>
      </dgm:t>
    </dgm:pt>
    <dgm:pt modelId="{11852F09-7A25-44BD-96A5-D466AA5D51F5}" type="pres">
      <dgm:prSet presAssocID="{1BBF16ED-2B7A-4BB9-BA71-52553258FD22}" presName="dummy1a" presStyleCnt="0"/>
      <dgm:spPr/>
    </dgm:pt>
    <dgm:pt modelId="{59D6EF9C-3DDC-424B-AD3F-036150C24180}" type="pres">
      <dgm:prSet presAssocID="{1BBF16ED-2B7A-4BB9-BA71-52553258FD22}" presName="dummy1b" presStyleCnt="0"/>
      <dgm:spPr/>
    </dgm:pt>
    <dgm:pt modelId="{A2138378-9D6A-4ADC-AC32-E33D68D04EF6}" type="pres">
      <dgm:prSet presAssocID="{1BBF16ED-2B7A-4BB9-BA71-52553258FD22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5CF2065-8DCB-4D80-8A16-FB6CBF178EF0}" type="pres">
      <dgm:prSet presAssocID="{1BBF16ED-2B7A-4BB9-BA71-52553258FD22}" presName="wedge2" presStyleLbl="node1" presStyleIdx="1" presStyleCnt="4"/>
      <dgm:spPr/>
      <dgm:t>
        <a:bodyPr/>
        <a:lstStyle/>
        <a:p>
          <a:endParaRPr lang="en-GB"/>
        </a:p>
      </dgm:t>
    </dgm:pt>
    <dgm:pt modelId="{F2235F81-A2CA-4C49-B5C8-5FBFDB1A43A5}" type="pres">
      <dgm:prSet presAssocID="{1BBF16ED-2B7A-4BB9-BA71-52553258FD22}" presName="dummy2a" presStyleCnt="0"/>
      <dgm:spPr/>
    </dgm:pt>
    <dgm:pt modelId="{C1854B80-FB05-4F00-8C06-93AE669CFCE2}" type="pres">
      <dgm:prSet presAssocID="{1BBF16ED-2B7A-4BB9-BA71-52553258FD22}" presName="dummy2b" presStyleCnt="0"/>
      <dgm:spPr/>
    </dgm:pt>
    <dgm:pt modelId="{CFE04B5F-A06B-4EC4-981B-F6C148E0B06D}" type="pres">
      <dgm:prSet presAssocID="{1BBF16ED-2B7A-4BB9-BA71-52553258FD22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9D0AD90-7ABF-4A52-8CB1-FE05AA178E21}" type="pres">
      <dgm:prSet presAssocID="{1BBF16ED-2B7A-4BB9-BA71-52553258FD22}" presName="wedge3" presStyleLbl="node1" presStyleIdx="2" presStyleCnt="4"/>
      <dgm:spPr/>
      <dgm:t>
        <a:bodyPr/>
        <a:lstStyle/>
        <a:p>
          <a:endParaRPr lang="en-GB"/>
        </a:p>
      </dgm:t>
    </dgm:pt>
    <dgm:pt modelId="{A31722F1-7BBA-45AB-B0DD-5A2CEF10F62D}" type="pres">
      <dgm:prSet presAssocID="{1BBF16ED-2B7A-4BB9-BA71-52553258FD22}" presName="dummy3a" presStyleCnt="0"/>
      <dgm:spPr/>
    </dgm:pt>
    <dgm:pt modelId="{1AA3B8B9-56C6-4AAB-9409-C607FD4ACC17}" type="pres">
      <dgm:prSet presAssocID="{1BBF16ED-2B7A-4BB9-BA71-52553258FD22}" presName="dummy3b" presStyleCnt="0"/>
      <dgm:spPr/>
    </dgm:pt>
    <dgm:pt modelId="{ABBD39C6-2A46-42B6-A138-AA94E3D35C21}" type="pres">
      <dgm:prSet presAssocID="{1BBF16ED-2B7A-4BB9-BA71-52553258FD22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9AA6D72-0884-4EEB-BD3F-CAD43E607A96}" type="pres">
      <dgm:prSet presAssocID="{1BBF16ED-2B7A-4BB9-BA71-52553258FD22}" presName="wedge4" presStyleLbl="node1" presStyleIdx="3" presStyleCnt="4"/>
      <dgm:spPr/>
      <dgm:t>
        <a:bodyPr/>
        <a:lstStyle/>
        <a:p>
          <a:endParaRPr lang="en-GB"/>
        </a:p>
      </dgm:t>
    </dgm:pt>
    <dgm:pt modelId="{60EA4105-532D-475B-9629-4FE5CBC99626}" type="pres">
      <dgm:prSet presAssocID="{1BBF16ED-2B7A-4BB9-BA71-52553258FD22}" presName="dummy4a" presStyleCnt="0"/>
      <dgm:spPr/>
    </dgm:pt>
    <dgm:pt modelId="{39898615-0AD6-498F-B44B-51CD56A85BD4}" type="pres">
      <dgm:prSet presAssocID="{1BBF16ED-2B7A-4BB9-BA71-52553258FD22}" presName="dummy4b" presStyleCnt="0"/>
      <dgm:spPr/>
    </dgm:pt>
    <dgm:pt modelId="{35FF3350-8E0C-4695-990A-1F0A48AA16E3}" type="pres">
      <dgm:prSet presAssocID="{1BBF16ED-2B7A-4BB9-BA71-52553258FD22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BCE66E2-392F-4ED9-89BF-7EAA9E8340F0}" type="pres">
      <dgm:prSet presAssocID="{1E2AAB65-D9F2-4E86-8997-424EDA6A655A}" presName="arrowWedge1" presStyleLbl="fgSibTrans2D1" presStyleIdx="0" presStyleCnt="4"/>
      <dgm:spPr/>
    </dgm:pt>
    <dgm:pt modelId="{8869D63C-7698-46E1-93A0-9EC886CECA97}" type="pres">
      <dgm:prSet presAssocID="{7BA50945-24CB-4194-A183-2FD565244EC2}" presName="arrowWedge2" presStyleLbl="fgSibTrans2D1" presStyleIdx="1" presStyleCnt="4"/>
      <dgm:spPr/>
    </dgm:pt>
    <dgm:pt modelId="{0391C0DD-8217-4C04-A53F-12DE660B5667}" type="pres">
      <dgm:prSet presAssocID="{8C76143B-96AC-4684-911E-E19342A87430}" presName="arrowWedge3" presStyleLbl="fgSibTrans2D1" presStyleIdx="2" presStyleCnt="4"/>
      <dgm:spPr/>
    </dgm:pt>
    <dgm:pt modelId="{477D5525-23A7-450B-A748-98686E601127}" type="pres">
      <dgm:prSet presAssocID="{1A473C8C-28B0-43EE-9665-4A68AE8DD674}" presName="arrowWedge4" presStyleLbl="fgSibTrans2D1" presStyleIdx="3" presStyleCnt="4"/>
      <dgm:spPr/>
    </dgm:pt>
  </dgm:ptLst>
  <dgm:cxnLst>
    <dgm:cxn modelId="{AD0B4D76-C8E2-4501-8F7A-5C344CB5AA82}" srcId="{1BBF16ED-2B7A-4BB9-BA71-52553258FD22}" destId="{9A043CFF-2F32-4666-AC67-0227D6352FEE}" srcOrd="1" destOrd="0" parTransId="{C8F72D6F-1633-41A0-B94E-A6AC33FC8653}" sibTransId="{7BA50945-24CB-4194-A183-2FD565244EC2}"/>
    <dgm:cxn modelId="{13648F81-8E09-4735-B63F-0D0F2BAB693E}" srcId="{1BBF16ED-2B7A-4BB9-BA71-52553258FD22}" destId="{269B4B87-0E27-4BB9-96B3-7CB3A3A59456}" srcOrd="0" destOrd="0" parTransId="{8C9BF164-F5AB-4DBD-BE6C-8104014DF2EA}" sibTransId="{1E2AAB65-D9F2-4E86-8997-424EDA6A655A}"/>
    <dgm:cxn modelId="{4760EB64-767F-46D2-A043-649C4A324D71}" type="presOf" srcId="{90B9BFDC-E36F-4A44-9F73-B06C4BB03D11}" destId="{35FF3350-8E0C-4695-990A-1F0A48AA16E3}" srcOrd="1" destOrd="0" presId="urn:microsoft.com/office/officeart/2005/8/layout/cycle8"/>
    <dgm:cxn modelId="{30FF7248-95A6-4146-B1DD-ADBF320E596B}" type="presOf" srcId="{9A043CFF-2F32-4666-AC67-0227D6352FEE}" destId="{CFE04B5F-A06B-4EC4-981B-F6C148E0B06D}" srcOrd="1" destOrd="0" presId="urn:microsoft.com/office/officeart/2005/8/layout/cycle8"/>
    <dgm:cxn modelId="{A4BFAE5D-E463-4DCC-B015-8B41BE1244B1}" srcId="{1BBF16ED-2B7A-4BB9-BA71-52553258FD22}" destId="{90B9BFDC-E36F-4A44-9F73-B06C4BB03D11}" srcOrd="3" destOrd="0" parTransId="{1890D1A7-B960-4FB2-A6DA-AFB1CE05BB89}" sibTransId="{1A473C8C-28B0-43EE-9665-4A68AE8DD674}"/>
    <dgm:cxn modelId="{F0C7CE59-2B97-4432-9961-882CF6695E08}" type="presOf" srcId="{9A043CFF-2F32-4666-AC67-0227D6352FEE}" destId="{F5CF2065-8DCB-4D80-8A16-FB6CBF178EF0}" srcOrd="0" destOrd="0" presId="urn:microsoft.com/office/officeart/2005/8/layout/cycle8"/>
    <dgm:cxn modelId="{66E52D33-25BF-45C6-9318-3874A4BCC5CD}" type="presOf" srcId="{90B9BFDC-E36F-4A44-9F73-B06C4BB03D11}" destId="{59AA6D72-0884-4EEB-BD3F-CAD43E607A96}" srcOrd="0" destOrd="0" presId="urn:microsoft.com/office/officeart/2005/8/layout/cycle8"/>
    <dgm:cxn modelId="{E7D3427B-AAD8-408B-A649-916E6FC3DBD2}" srcId="{1BBF16ED-2B7A-4BB9-BA71-52553258FD22}" destId="{EAA20D4B-F5D9-49EF-902F-34AA0914313B}" srcOrd="2" destOrd="0" parTransId="{069514EB-9F33-4920-B7D7-07724BC33C92}" sibTransId="{8C76143B-96AC-4684-911E-E19342A87430}"/>
    <dgm:cxn modelId="{95EBA736-5B8D-490D-A078-937BF30E5F9F}" type="presOf" srcId="{269B4B87-0E27-4BB9-96B3-7CB3A3A59456}" destId="{A2138378-9D6A-4ADC-AC32-E33D68D04EF6}" srcOrd="1" destOrd="0" presId="urn:microsoft.com/office/officeart/2005/8/layout/cycle8"/>
    <dgm:cxn modelId="{B88B42D8-0ED5-487B-BDB8-2314BB9E324F}" type="presOf" srcId="{EAA20D4B-F5D9-49EF-902F-34AA0914313B}" destId="{ABBD39C6-2A46-42B6-A138-AA94E3D35C21}" srcOrd="1" destOrd="0" presId="urn:microsoft.com/office/officeart/2005/8/layout/cycle8"/>
    <dgm:cxn modelId="{33D63218-0DEA-4EA9-8E8F-148203DA2895}" type="presOf" srcId="{1BBF16ED-2B7A-4BB9-BA71-52553258FD22}" destId="{A4F775AF-858F-4FFB-80EF-D2E54E7D7B91}" srcOrd="0" destOrd="0" presId="urn:microsoft.com/office/officeart/2005/8/layout/cycle8"/>
    <dgm:cxn modelId="{6C747847-5802-4C90-8ED6-E1548875515F}" type="presOf" srcId="{269B4B87-0E27-4BB9-96B3-7CB3A3A59456}" destId="{797A460D-ABAA-4A9F-BD31-0B7B1559A489}" srcOrd="0" destOrd="0" presId="urn:microsoft.com/office/officeart/2005/8/layout/cycle8"/>
    <dgm:cxn modelId="{FD05BEE2-57F9-40FB-B4EB-08445B65D495}" type="presOf" srcId="{EAA20D4B-F5D9-49EF-902F-34AA0914313B}" destId="{99D0AD90-7ABF-4A52-8CB1-FE05AA178E21}" srcOrd="0" destOrd="0" presId="urn:microsoft.com/office/officeart/2005/8/layout/cycle8"/>
    <dgm:cxn modelId="{23EF87D6-43F0-4672-A302-A1C9CEEED88B}" type="presParOf" srcId="{A4F775AF-858F-4FFB-80EF-D2E54E7D7B91}" destId="{797A460D-ABAA-4A9F-BD31-0B7B1559A489}" srcOrd="0" destOrd="0" presId="urn:microsoft.com/office/officeart/2005/8/layout/cycle8"/>
    <dgm:cxn modelId="{06C18C81-9EDB-44ED-A5DB-2BAE0A3204C5}" type="presParOf" srcId="{A4F775AF-858F-4FFB-80EF-D2E54E7D7B91}" destId="{11852F09-7A25-44BD-96A5-D466AA5D51F5}" srcOrd="1" destOrd="0" presId="urn:microsoft.com/office/officeart/2005/8/layout/cycle8"/>
    <dgm:cxn modelId="{BD48B1BA-5D9A-4273-98D7-839D235A7663}" type="presParOf" srcId="{A4F775AF-858F-4FFB-80EF-D2E54E7D7B91}" destId="{59D6EF9C-3DDC-424B-AD3F-036150C24180}" srcOrd="2" destOrd="0" presId="urn:microsoft.com/office/officeart/2005/8/layout/cycle8"/>
    <dgm:cxn modelId="{7D6EFA08-FB11-4562-A417-C31892D49A7B}" type="presParOf" srcId="{A4F775AF-858F-4FFB-80EF-D2E54E7D7B91}" destId="{A2138378-9D6A-4ADC-AC32-E33D68D04EF6}" srcOrd="3" destOrd="0" presId="urn:microsoft.com/office/officeart/2005/8/layout/cycle8"/>
    <dgm:cxn modelId="{7946A441-82EF-4FDD-B469-97D9C77D1F4C}" type="presParOf" srcId="{A4F775AF-858F-4FFB-80EF-D2E54E7D7B91}" destId="{F5CF2065-8DCB-4D80-8A16-FB6CBF178EF0}" srcOrd="4" destOrd="0" presId="urn:microsoft.com/office/officeart/2005/8/layout/cycle8"/>
    <dgm:cxn modelId="{29513C90-2FD0-47C6-AF7D-67CFDBF5B5E0}" type="presParOf" srcId="{A4F775AF-858F-4FFB-80EF-D2E54E7D7B91}" destId="{F2235F81-A2CA-4C49-B5C8-5FBFDB1A43A5}" srcOrd="5" destOrd="0" presId="urn:microsoft.com/office/officeart/2005/8/layout/cycle8"/>
    <dgm:cxn modelId="{C58E84FC-13FD-483E-959C-8F8FC21339A6}" type="presParOf" srcId="{A4F775AF-858F-4FFB-80EF-D2E54E7D7B91}" destId="{C1854B80-FB05-4F00-8C06-93AE669CFCE2}" srcOrd="6" destOrd="0" presId="urn:microsoft.com/office/officeart/2005/8/layout/cycle8"/>
    <dgm:cxn modelId="{61F646E6-E4BD-4E88-A0A8-539FC599BABC}" type="presParOf" srcId="{A4F775AF-858F-4FFB-80EF-D2E54E7D7B91}" destId="{CFE04B5F-A06B-4EC4-981B-F6C148E0B06D}" srcOrd="7" destOrd="0" presId="urn:microsoft.com/office/officeart/2005/8/layout/cycle8"/>
    <dgm:cxn modelId="{668B6096-402C-43F5-986C-BADD235A0333}" type="presParOf" srcId="{A4F775AF-858F-4FFB-80EF-D2E54E7D7B91}" destId="{99D0AD90-7ABF-4A52-8CB1-FE05AA178E21}" srcOrd="8" destOrd="0" presId="urn:microsoft.com/office/officeart/2005/8/layout/cycle8"/>
    <dgm:cxn modelId="{22C3A44A-2A38-4759-82BB-4EF4B5122844}" type="presParOf" srcId="{A4F775AF-858F-4FFB-80EF-D2E54E7D7B91}" destId="{A31722F1-7BBA-45AB-B0DD-5A2CEF10F62D}" srcOrd="9" destOrd="0" presId="urn:microsoft.com/office/officeart/2005/8/layout/cycle8"/>
    <dgm:cxn modelId="{84D1322A-F773-4290-ABB8-D03CCAE0C409}" type="presParOf" srcId="{A4F775AF-858F-4FFB-80EF-D2E54E7D7B91}" destId="{1AA3B8B9-56C6-4AAB-9409-C607FD4ACC17}" srcOrd="10" destOrd="0" presId="urn:microsoft.com/office/officeart/2005/8/layout/cycle8"/>
    <dgm:cxn modelId="{C11FBCD1-3E4F-426C-A876-C438E20FF07D}" type="presParOf" srcId="{A4F775AF-858F-4FFB-80EF-D2E54E7D7B91}" destId="{ABBD39C6-2A46-42B6-A138-AA94E3D35C21}" srcOrd="11" destOrd="0" presId="urn:microsoft.com/office/officeart/2005/8/layout/cycle8"/>
    <dgm:cxn modelId="{F11B36D0-C2BF-4562-BEDB-1FA53E01BCF3}" type="presParOf" srcId="{A4F775AF-858F-4FFB-80EF-D2E54E7D7B91}" destId="{59AA6D72-0884-4EEB-BD3F-CAD43E607A96}" srcOrd="12" destOrd="0" presId="urn:microsoft.com/office/officeart/2005/8/layout/cycle8"/>
    <dgm:cxn modelId="{38EE032E-8183-477A-B924-D1C70B0E1178}" type="presParOf" srcId="{A4F775AF-858F-4FFB-80EF-D2E54E7D7B91}" destId="{60EA4105-532D-475B-9629-4FE5CBC99626}" srcOrd="13" destOrd="0" presId="urn:microsoft.com/office/officeart/2005/8/layout/cycle8"/>
    <dgm:cxn modelId="{7214974D-DB9C-4DC1-A47C-DB378ADA3DCD}" type="presParOf" srcId="{A4F775AF-858F-4FFB-80EF-D2E54E7D7B91}" destId="{39898615-0AD6-498F-B44B-51CD56A85BD4}" srcOrd="14" destOrd="0" presId="urn:microsoft.com/office/officeart/2005/8/layout/cycle8"/>
    <dgm:cxn modelId="{E84F14C7-4FD4-4592-A28E-E1DFB134F259}" type="presParOf" srcId="{A4F775AF-858F-4FFB-80EF-D2E54E7D7B91}" destId="{35FF3350-8E0C-4695-990A-1F0A48AA16E3}" srcOrd="15" destOrd="0" presId="urn:microsoft.com/office/officeart/2005/8/layout/cycle8"/>
    <dgm:cxn modelId="{17AB460A-2506-484B-8766-04480859D79D}" type="presParOf" srcId="{A4F775AF-858F-4FFB-80EF-D2E54E7D7B91}" destId="{ABCE66E2-392F-4ED9-89BF-7EAA9E8340F0}" srcOrd="16" destOrd="0" presId="urn:microsoft.com/office/officeart/2005/8/layout/cycle8"/>
    <dgm:cxn modelId="{4319E1FC-63E5-4B89-A621-0E05DC0D9A05}" type="presParOf" srcId="{A4F775AF-858F-4FFB-80EF-D2E54E7D7B91}" destId="{8869D63C-7698-46E1-93A0-9EC886CECA97}" srcOrd="17" destOrd="0" presId="urn:microsoft.com/office/officeart/2005/8/layout/cycle8"/>
    <dgm:cxn modelId="{000FB878-71EC-496C-A532-271270500FF2}" type="presParOf" srcId="{A4F775AF-858F-4FFB-80EF-D2E54E7D7B91}" destId="{0391C0DD-8217-4C04-A53F-12DE660B5667}" srcOrd="18" destOrd="0" presId="urn:microsoft.com/office/officeart/2005/8/layout/cycle8"/>
    <dgm:cxn modelId="{3EB88E15-CB9A-4141-BC79-DADCB3E0217F}" type="presParOf" srcId="{A4F775AF-858F-4FFB-80EF-D2E54E7D7B91}" destId="{477D5525-23A7-450B-A748-98686E601127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540B5A3-A7E7-4D07-8ECF-6824D3B2C8A9}" type="doc">
      <dgm:prSet loTypeId="urn:microsoft.com/office/officeart/2008/layout/VerticalCurvedList" loCatId="list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871A0BA7-C58D-494B-8337-3A4506AF66C6}">
      <dgm:prSet phldrT="[Text]"/>
      <dgm:spPr/>
      <dgm:t>
        <a:bodyPr/>
        <a:lstStyle/>
        <a:p>
          <a:r>
            <a:rPr lang="en-GB" dirty="0" smtClean="0"/>
            <a:t>Automate</a:t>
          </a:r>
          <a:endParaRPr lang="en-GB" dirty="0"/>
        </a:p>
      </dgm:t>
    </dgm:pt>
    <dgm:pt modelId="{7825114E-E48D-4181-AFF1-3D39D6917F5E}" type="parTrans" cxnId="{6E95C367-CAB2-4E99-A0A7-F1ED2CA6FA24}">
      <dgm:prSet/>
      <dgm:spPr/>
      <dgm:t>
        <a:bodyPr/>
        <a:lstStyle/>
        <a:p>
          <a:endParaRPr lang="en-GB"/>
        </a:p>
      </dgm:t>
    </dgm:pt>
    <dgm:pt modelId="{CDC89099-9DFF-4787-B251-ED5309BAB064}" type="sibTrans" cxnId="{6E95C367-CAB2-4E99-A0A7-F1ED2CA6FA24}">
      <dgm:prSet/>
      <dgm:spPr/>
      <dgm:t>
        <a:bodyPr/>
        <a:lstStyle/>
        <a:p>
          <a:endParaRPr lang="en-GB"/>
        </a:p>
      </dgm:t>
    </dgm:pt>
    <dgm:pt modelId="{232FF238-B85B-49E9-8B5C-D282B598A21D}">
      <dgm:prSet phldrT="[Text]"/>
      <dgm:spPr/>
      <dgm:t>
        <a:bodyPr/>
        <a:lstStyle/>
        <a:p>
          <a:r>
            <a:rPr lang="en-GB" dirty="0" smtClean="0"/>
            <a:t>Integrate</a:t>
          </a:r>
          <a:endParaRPr lang="en-GB" dirty="0"/>
        </a:p>
      </dgm:t>
    </dgm:pt>
    <dgm:pt modelId="{21C1714B-1937-4F54-B18C-412BE99217A3}" type="parTrans" cxnId="{B1A5CAFC-B746-40FB-B6E6-C84AAB8AD002}">
      <dgm:prSet/>
      <dgm:spPr/>
      <dgm:t>
        <a:bodyPr/>
        <a:lstStyle/>
        <a:p>
          <a:endParaRPr lang="en-GB"/>
        </a:p>
      </dgm:t>
    </dgm:pt>
    <dgm:pt modelId="{C45BED68-532B-4C31-BA23-AC2226D65BF6}" type="sibTrans" cxnId="{B1A5CAFC-B746-40FB-B6E6-C84AAB8AD002}">
      <dgm:prSet/>
      <dgm:spPr/>
      <dgm:t>
        <a:bodyPr/>
        <a:lstStyle/>
        <a:p>
          <a:endParaRPr lang="en-GB"/>
        </a:p>
      </dgm:t>
    </dgm:pt>
    <dgm:pt modelId="{659D9997-ACC9-49E1-B09D-554B04F7E2B6}">
      <dgm:prSet phldrT="[Text]"/>
      <dgm:spPr/>
      <dgm:t>
        <a:bodyPr/>
        <a:lstStyle/>
        <a:p>
          <a:r>
            <a:rPr lang="en-GB" dirty="0" smtClean="0"/>
            <a:t>Protect</a:t>
          </a:r>
          <a:endParaRPr lang="en-GB" dirty="0"/>
        </a:p>
      </dgm:t>
    </dgm:pt>
    <dgm:pt modelId="{3136E775-59CB-4AEC-800C-7F72EC07E981}" type="parTrans" cxnId="{348055EC-12C5-4E2C-A935-A6CBAADBF62A}">
      <dgm:prSet/>
      <dgm:spPr/>
      <dgm:t>
        <a:bodyPr/>
        <a:lstStyle/>
        <a:p>
          <a:endParaRPr lang="en-GB"/>
        </a:p>
      </dgm:t>
    </dgm:pt>
    <dgm:pt modelId="{81D19FA9-3014-47FC-8B5A-27EDAD57D3C7}" type="sibTrans" cxnId="{348055EC-12C5-4E2C-A935-A6CBAADBF62A}">
      <dgm:prSet/>
      <dgm:spPr/>
      <dgm:t>
        <a:bodyPr/>
        <a:lstStyle/>
        <a:p>
          <a:endParaRPr lang="en-GB"/>
        </a:p>
      </dgm:t>
    </dgm:pt>
    <dgm:pt modelId="{FE54D956-D0F6-4BE5-9FBA-741106D714BB}" type="pres">
      <dgm:prSet presAssocID="{C540B5A3-A7E7-4D07-8ECF-6824D3B2C8A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GB"/>
        </a:p>
      </dgm:t>
    </dgm:pt>
    <dgm:pt modelId="{27BA2876-42E3-49C2-B3D9-B7D3B22D23B9}" type="pres">
      <dgm:prSet presAssocID="{C540B5A3-A7E7-4D07-8ECF-6824D3B2C8A9}" presName="Name1" presStyleCnt="0"/>
      <dgm:spPr/>
    </dgm:pt>
    <dgm:pt modelId="{BD740379-5EA4-48F2-9E26-7C9D5EAA188A}" type="pres">
      <dgm:prSet presAssocID="{C540B5A3-A7E7-4D07-8ECF-6824D3B2C8A9}" presName="cycle" presStyleCnt="0"/>
      <dgm:spPr/>
    </dgm:pt>
    <dgm:pt modelId="{27542BCE-69E4-4DA9-A86C-F2589C0ABE23}" type="pres">
      <dgm:prSet presAssocID="{C540B5A3-A7E7-4D07-8ECF-6824D3B2C8A9}" presName="srcNode" presStyleLbl="node1" presStyleIdx="0" presStyleCnt="3"/>
      <dgm:spPr/>
    </dgm:pt>
    <dgm:pt modelId="{0555F5EA-82A0-434A-ACE3-C3AC5DA5B1D9}" type="pres">
      <dgm:prSet presAssocID="{C540B5A3-A7E7-4D07-8ECF-6824D3B2C8A9}" presName="conn" presStyleLbl="parChTrans1D2" presStyleIdx="0" presStyleCnt="1"/>
      <dgm:spPr/>
      <dgm:t>
        <a:bodyPr/>
        <a:lstStyle/>
        <a:p>
          <a:endParaRPr lang="en-GB"/>
        </a:p>
      </dgm:t>
    </dgm:pt>
    <dgm:pt modelId="{2169DD7C-9066-4AF9-A822-7175D2D61671}" type="pres">
      <dgm:prSet presAssocID="{C540B5A3-A7E7-4D07-8ECF-6824D3B2C8A9}" presName="extraNode" presStyleLbl="node1" presStyleIdx="0" presStyleCnt="3"/>
      <dgm:spPr/>
    </dgm:pt>
    <dgm:pt modelId="{FF822E17-0A64-4B80-BA2A-AE1D11DA5500}" type="pres">
      <dgm:prSet presAssocID="{C540B5A3-A7E7-4D07-8ECF-6824D3B2C8A9}" presName="dstNode" presStyleLbl="node1" presStyleIdx="0" presStyleCnt="3"/>
      <dgm:spPr/>
    </dgm:pt>
    <dgm:pt modelId="{FF22F549-E942-49CF-9C8F-7D977F2070A4}" type="pres">
      <dgm:prSet presAssocID="{871A0BA7-C58D-494B-8337-3A4506AF66C6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EB5F71F-FAEF-4B61-9215-147355BEECED}" type="pres">
      <dgm:prSet presAssocID="{871A0BA7-C58D-494B-8337-3A4506AF66C6}" presName="accent_1" presStyleCnt="0"/>
      <dgm:spPr/>
    </dgm:pt>
    <dgm:pt modelId="{07F2DB6B-A555-4640-907F-55E02518CA06}" type="pres">
      <dgm:prSet presAssocID="{871A0BA7-C58D-494B-8337-3A4506AF66C6}" presName="accentRepeatNode" presStyleLbl="solidFgAcc1" presStyleIdx="0" presStyleCnt="3"/>
      <dgm:spPr/>
    </dgm:pt>
    <dgm:pt modelId="{9A2D8878-1929-4463-B344-197D57B3E546}" type="pres">
      <dgm:prSet presAssocID="{232FF238-B85B-49E9-8B5C-D282B598A21D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2FAB331-650A-4065-82CD-E1C64179ECC5}" type="pres">
      <dgm:prSet presAssocID="{232FF238-B85B-49E9-8B5C-D282B598A21D}" presName="accent_2" presStyleCnt="0"/>
      <dgm:spPr/>
    </dgm:pt>
    <dgm:pt modelId="{7046CD84-2D83-43B5-BC98-DC7F707BA125}" type="pres">
      <dgm:prSet presAssocID="{232FF238-B85B-49E9-8B5C-D282B598A21D}" presName="accentRepeatNode" presStyleLbl="solidFgAcc1" presStyleIdx="1" presStyleCnt="3"/>
      <dgm:spPr/>
    </dgm:pt>
    <dgm:pt modelId="{4C9CA972-6AF3-4D01-9BCC-37EEB812169E}" type="pres">
      <dgm:prSet presAssocID="{659D9997-ACC9-49E1-B09D-554B04F7E2B6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D5574A5-BB40-47EF-9A66-20BACBAD99EE}" type="pres">
      <dgm:prSet presAssocID="{659D9997-ACC9-49E1-B09D-554B04F7E2B6}" presName="accent_3" presStyleCnt="0"/>
      <dgm:spPr/>
    </dgm:pt>
    <dgm:pt modelId="{197C0314-3125-47AF-A8D3-80B5357A813E}" type="pres">
      <dgm:prSet presAssocID="{659D9997-ACC9-49E1-B09D-554B04F7E2B6}" presName="accentRepeatNode" presStyleLbl="solidFgAcc1" presStyleIdx="2" presStyleCnt="3"/>
      <dgm:spPr/>
    </dgm:pt>
  </dgm:ptLst>
  <dgm:cxnLst>
    <dgm:cxn modelId="{9E6DCDD5-DDFC-4D27-83AA-316102DA6D90}" type="presOf" srcId="{659D9997-ACC9-49E1-B09D-554B04F7E2B6}" destId="{4C9CA972-6AF3-4D01-9BCC-37EEB812169E}" srcOrd="0" destOrd="0" presId="urn:microsoft.com/office/officeart/2008/layout/VerticalCurvedList"/>
    <dgm:cxn modelId="{AB4B61A2-E83D-43B6-AE8D-0305EB584FAD}" type="presOf" srcId="{871A0BA7-C58D-494B-8337-3A4506AF66C6}" destId="{FF22F549-E942-49CF-9C8F-7D977F2070A4}" srcOrd="0" destOrd="0" presId="urn:microsoft.com/office/officeart/2008/layout/VerticalCurvedList"/>
    <dgm:cxn modelId="{104E682B-84F3-471B-912C-ACACA0CE0F25}" type="presOf" srcId="{CDC89099-9DFF-4787-B251-ED5309BAB064}" destId="{0555F5EA-82A0-434A-ACE3-C3AC5DA5B1D9}" srcOrd="0" destOrd="0" presId="urn:microsoft.com/office/officeart/2008/layout/VerticalCurvedList"/>
    <dgm:cxn modelId="{68535024-3B7D-45EB-BE8A-5C1C4834BAB1}" type="presOf" srcId="{232FF238-B85B-49E9-8B5C-D282B598A21D}" destId="{9A2D8878-1929-4463-B344-197D57B3E546}" srcOrd="0" destOrd="0" presId="urn:microsoft.com/office/officeart/2008/layout/VerticalCurvedList"/>
    <dgm:cxn modelId="{6E95C367-CAB2-4E99-A0A7-F1ED2CA6FA24}" srcId="{C540B5A3-A7E7-4D07-8ECF-6824D3B2C8A9}" destId="{871A0BA7-C58D-494B-8337-3A4506AF66C6}" srcOrd="0" destOrd="0" parTransId="{7825114E-E48D-4181-AFF1-3D39D6917F5E}" sibTransId="{CDC89099-9DFF-4787-B251-ED5309BAB064}"/>
    <dgm:cxn modelId="{53A55FB7-0C51-4A0D-8542-EF9B02317C77}" type="presOf" srcId="{C540B5A3-A7E7-4D07-8ECF-6824D3B2C8A9}" destId="{FE54D956-D0F6-4BE5-9FBA-741106D714BB}" srcOrd="0" destOrd="0" presId="urn:microsoft.com/office/officeart/2008/layout/VerticalCurvedList"/>
    <dgm:cxn modelId="{348055EC-12C5-4E2C-A935-A6CBAADBF62A}" srcId="{C540B5A3-A7E7-4D07-8ECF-6824D3B2C8A9}" destId="{659D9997-ACC9-49E1-B09D-554B04F7E2B6}" srcOrd="2" destOrd="0" parTransId="{3136E775-59CB-4AEC-800C-7F72EC07E981}" sibTransId="{81D19FA9-3014-47FC-8B5A-27EDAD57D3C7}"/>
    <dgm:cxn modelId="{B1A5CAFC-B746-40FB-B6E6-C84AAB8AD002}" srcId="{C540B5A3-A7E7-4D07-8ECF-6824D3B2C8A9}" destId="{232FF238-B85B-49E9-8B5C-D282B598A21D}" srcOrd="1" destOrd="0" parTransId="{21C1714B-1937-4F54-B18C-412BE99217A3}" sibTransId="{C45BED68-532B-4C31-BA23-AC2226D65BF6}"/>
    <dgm:cxn modelId="{E7AB7552-E3BA-4BFE-B86C-F84F58AF3D12}" type="presParOf" srcId="{FE54D956-D0F6-4BE5-9FBA-741106D714BB}" destId="{27BA2876-42E3-49C2-B3D9-B7D3B22D23B9}" srcOrd="0" destOrd="0" presId="urn:microsoft.com/office/officeart/2008/layout/VerticalCurvedList"/>
    <dgm:cxn modelId="{AE435C92-9CF0-4946-9321-80A56A6DE5F0}" type="presParOf" srcId="{27BA2876-42E3-49C2-B3D9-B7D3B22D23B9}" destId="{BD740379-5EA4-48F2-9E26-7C9D5EAA188A}" srcOrd="0" destOrd="0" presId="urn:microsoft.com/office/officeart/2008/layout/VerticalCurvedList"/>
    <dgm:cxn modelId="{EF64BB89-84C8-4E47-8D74-171615616F15}" type="presParOf" srcId="{BD740379-5EA4-48F2-9E26-7C9D5EAA188A}" destId="{27542BCE-69E4-4DA9-A86C-F2589C0ABE23}" srcOrd="0" destOrd="0" presId="urn:microsoft.com/office/officeart/2008/layout/VerticalCurvedList"/>
    <dgm:cxn modelId="{39E3AE62-8EEA-4E87-A235-A29A67AC1BA6}" type="presParOf" srcId="{BD740379-5EA4-48F2-9E26-7C9D5EAA188A}" destId="{0555F5EA-82A0-434A-ACE3-C3AC5DA5B1D9}" srcOrd="1" destOrd="0" presId="urn:microsoft.com/office/officeart/2008/layout/VerticalCurvedList"/>
    <dgm:cxn modelId="{0B91B2CB-C04D-483C-B3F3-F0FF590BF0AF}" type="presParOf" srcId="{BD740379-5EA4-48F2-9E26-7C9D5EAA188A}" destId="{2169DD7C-9066-4AF9-A822-7175D2D61671}" srcOrd="2" destOrd="0" presId="urn:microsoft.com/office/officeart/2008/layout/VerticalCurvedList"/>
    <dgm:cxn modelId="{252F8115-7E3D-470C-AAD9-14987912AC1B}" type="presParOf" srcId="{BD740379-5EA4-48F2-9E26-7C9D5EAA188A}" destId="{FF822E17-0A64-4B80-BA2A-AE1D11DA5500}" srcOrd="3" destOrd="0" presId="urn:microsoft.com/office/officeart/2008/layout/VerticalCurvedList"/>
    <dgm:cxn modelId="{B892997C-59D4-41E0-A2D2-9383A7717204}" type="presParOf" srcId="{27BA2876-42E3-49C2-B3D9-B7D3B22D23B9}" destId="{FF22F549-E942-49CF-9C8F-7D977F2070A4}" srcOrd="1" destOrd="0" presId="urn:microsoft.com/office/officeart/2008/layout/VerticalCurvedList"/>
    <dgm:cxn modelId="{155CA899-2932-4CCB-8EBF-91C6B639C944}" type="presParOf" srcId="{27BA2876-42E3-49C2-B3D9-B7D3B22D23B9}" destId="{4EB5F71F-FAEF-4B61-9215-147355BEECED}" srcOrd="2" destOrd="0" presId="urn:microsoft.com/office/officeart/2008/layout/VerticalCurvedList"/>
    <dgm:cxn modelId="{3B2C4513-2F71-456C-BEC2-7477D5290A22}" type="presParOf" srcId="{4EB5F71F-FAEF-4B61-9215-147355BEECED}" destId="{07F2DB6B-A555-4640-907F-55E02518CA06}" srcOrd="0" destOrd="0" presId="urn:microsoft.com/office/officeart/2008/layout/VerticalCurvedList"/>
    <dgm:cxn modelId="{31FF7BA9-3D70-4FB2-B592-E6C7D45055A4}" type="presParOf" srcId="{27BA2876-42E3-49C2-B3D9-B7D3B22D23B9}" destId="{9A2D8878-1929-4463-B344-197D57B3E546}" srcOrd="3" destOrd="0" presId="urn:microsoft.com/office/officeart/2008/layout/VerticalCurvedList"/>
    <dgm:cxn modelId="{5B1B9597-1006-46B0-A801-A2DD33844FD8}" type="presParOf" srcId="{27BA2876-42E3-49C2-B3D9-B7D3B22D23B9}" destId="{B2FAB331-650A-4065-82CD-E1C64179ECC5}" srcOrd="4" destOrd="0" presId="urn:microsoft.com/office/officeart/2008/layout/VerticalCurvedList"/>
    <dgm:cxn modelId="{B97402E2-9520-490C-BCC1-5226AC708B29}" type="presParOf" srcId="{B2FAB331-650A-4065-82CD-E1C64179ECC5}" destId="{7046CD84-2D83-43B5-BC98-DC7F707BA125}" srcOrd="0" destOrd="0" presId="urn:microsoft.com/office/officeart/2008/layout/VerticalCurvedList"/>
    <dgm:cxn modelId="{3A239E22-818C-40D1-9E1A-C8C360CE63D2}" type="presParOf" srcId="{27BA2876-42E3-49C2-B3D9-B7D3B22D23B9}" destId="{4C9CA972-6AF3-4D01-9BCC-37EEB812169E}" srcOrd="5" destOrd="0" presId="urn:microsoft.com/office/officeart/2008/layout/VerticalCurvedList"/>
    <dgm:cxn modelId="{E36A068E-1367-4369-A1B1-F9821C1DE887}" type="presParOf" srcId="{27BA2876-42E3-49C2-B3D9-B7D3B22D23B9}" destId="{7D5574A5-BB40-47EF-9A66-20BACBAD99EE}" srcOrd="6" destOrd="0" presId="urn:microsoft.com/office/officeart/2008/layout/VerticalCurvedList"/>
    <dgm:cxn modelId="{BF2BB028-B723-4362-9FBC-C160320F1B0C}" type="presParOf" srcId="{7D5574A5-BB40-47EF-9A66-20BACBAD99EE}" destId="{197C0314-3125-47AF-A8D3-80B5357A813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AB57DE4-3512-438C-BC9F-DF0805B15972}" type="doc">
      <dgm:prSet loTypeId="urn:microsoft.com/office/officeart/2005/8/layout/chevron1" loCatId="process" qsTypeId="urn:microsoft.com/office/officeart/2005/8/quickstyle/simple1" qsCatId="simple" csTypeId="urn:microsoft.com/office/officeart/2005/8/colors/colorful3" csCatId="colorful" phldr="1"/>
      <dgm:spPr/>
    </dgm:pt>
    <dgm:pt modelId="{C7775174-AA23-4595-B710-64FC949C6DCA}">
      <dgm:prSet phldrT="[Text]"/>
      <dgm:spPr/>
      <dgm:t>
        <a:bodyPr/>
        <a:lstStyle/>
        <a:p>
          <a:r>
            <a:rPr lang="en-GB" dirty="0" smtClean="0"/>
            <a:t>Generate project list</a:t>
          </a:r>
          <a:endParaRPr lang="en-GB" dirty="0"/>
        </a:p>
      </dgm:t>
    </dgm:pt>
    <dgm:pt modelId="{DB58B458-4AB3-4055-8682-DF2331D09D48}" type="parTrans" cxnId="{EC5E278E-2515-4BBF-BF71-0C0988E25691}">
      <dgm:prSet/>
      <dgm:spPr/>
      <dgm:t>
        <a:bodyPr/>
        <a:lstStyle/>
        <a:p>
          <a:endParaRPr lang="en-GB"/>
        </a:p>
      </dgm:t>
    </dgm:pt>
    <dgm:pt modelId="{0EFAD667-F02D-450E-8844-415BDAB4B47C}" type="sibTrans" cxnId="{EC5E278E-2515-4BBF-BF71-0C0988E25691}">
      <dgm:prSet/>
      <dgm:spPr/>
      <dgm:t>
        <a:bodyPr/>
        <a:lstStyle/>
        <a:p>
          <a:endParaRPr lang="en-GB"/>
        </a:p>
      </dgm:t>
    </dgm:pt>
    <dgm:pt modelId="{941CA000-2DEE-48E9-90CF-9DCE4F75C594}">
      <dgm:prSet phldrT="[Text]"/>
      <dgm:spPr/>
      <dgm:t>
        <a:bodyPr/>
        <a:lstStyle/>
        <a:p>
          <a:r>
            <a:rPr lang="en-GB" dirty="0" smtClean="0"/>
            <a:t>Extract project data</a:t>
          </a:r>
          <a:endParaRPr lang="en-GB" dirty="0"/>
        </a:p>
      </dgm:t>
    </dgm:pt>
    <dgm:pt modelId="{4D8E7AAA-3BDB-47FB-8A37-0B53DFD749D7}" type="parTrans" cxnId="{A32C7C10-8114-4BE9-8F89-90F93AEC17E3}">
      <dgm:prSet/>
      <dgm:spPr/>
      <dgm:t>
        <a:bodyPr/>
        <a:lstStyle/>
        <a:p>
          <a:endParaRPr lang="en-GB"/>
        </a:p>
      </dgm:t>
    </dgm:pt>
    <dgm:pt modelId="{A3ABBFF9-D9C5-44E6-8A2B-2DEBE11A5669}" type="sibTrans" cxnId="{A32C7C10-8114-4BE9-8F89-90F93AEC17E3}">
      <dgm:prSet/>
      <dgm:spPr/>
      <dgm:t>
        <a:bodyPr/>
        <a:lstStyle/>
        <a:p>
          <a:endParaRPr lang="en-GB"/>
        </a:p>
      </dgm:t>
    </dgm:pt>
    <dgm:pt modelId="{F57DA312-6BCD-4F66-960B-34F9A759E383}">
      <dgm:prSet phldrT="[Text]"/>
      <dgm:spPr/>
      <dgm:t>
        <a:bodyPr/>
        <a:lstStyle/>
        <a:p>
          <a:r>
            <a:rPr lang="en-GB" dirty="0" smtClean="0"/>
            <a:t>Extract document metadata</a:t>
          </a:r>
          <a:endParaRPr lang="en-GB" dirty="0"/>
        </a:p>
      </dgm:t>
    </dgm:pt>
    <dgm:pt modelId="{F94EFD60-FAB8-4802-9963-9E365C33BD9F}" type="parTrans" cxnId="{E0C58CB0-509F-4290-9733-4C4285596FBF}">
      <dgm:prSet/>
      <dgm:spPr/>
      <dgm:t>
        <a:bodyPr/>
        <a:lstStyle/>
        <a:p>
          <a:endParaRPr lang="en-GB"/>
        </a:p>
      </dgm:t>
    </dgm:pt>
    <dgm:pt modelId="{9F07551D-A62C-4D07-9789-16C9536EFC9D}" type="sibTrans" cxnId="{E0C58CB0-509F-4290-9733-4C4285596FBF}">
      <dgm:prSet/>
      <dgm:spPr/>
      <dgm:t>
        <a:bodyPr/>
        <a:lstStyle/>
        <a:p>
          <a:endParaRPr lang="en-GB"/>
        </a:p>
      </dgm:t>
    </dgm:pt>
    <dgm:pt modelId="{FA1094DD-CA45-4963-BFC4-03A00140C382}">
      <dgm:prSet phldrT="[Text]"/>
      <dgm:spPr/>
      <dgm:t>
        <a:bodyPr/>
        <a:lstStyle/>
        <a:p>
          <a:r>
            <a:rPr lang="en-GB" dirty="0" smtClean="0"/>
            <a:t>Extract documents</a:t>
          </a:r>
          <a:endParaRPr lang="en-GB" dirty="0"/>
        </a:p>
      </dgm:t>
    </dgm:pt>
    <dgm:pt modelId="{4E37FC8C-41C8-40C1-99DC-D59C2CD411E7}" type="parTrans" cxnId="{46B088FC-24BB-4935-AA4A-FCC788D8AAB1}">
      <dgm:prSet/>
      <dgm:spPr/>
      <dgm:t>
        <a:bodyPr/>
        <a:lstStyle/>
        <a:p>
          <a:endParaRPr lang="en-GB"/>
        </a:p>
      </dgm:t>
    </dgm:pt>
    <dgm:pt modelId="{16D011D9-64AD-4D7F-8B77-3B7C678D64FA}" type="sibTrans" cxnId="{46B088FC-24BB-4935-AA4A-FCC788D8AAB1}">
      <dgm:prSet/>
      <dgm:spPr/>
      <dgm:t>
        <a:bodyPr/>
        <a:lstStyle/>
        <a:p>
          <a:endParaRPr lang="en-GB"/>
        </a:p>
      </dgm:t>
    </dgm:pt>
    <dgm:pt modelId="{15C8C9C6-E4CE-4280-BDE5-D0E7B11CB011}">
      <dgm:prSet phldrT="[Text]"/>
      <dgm:spPr/>
      <dgm:t>
        <a:bodyPr/>
        <a:lstStyle/>
        <a:p>
          <a:r>
            <a:rPr lang="en-GB" dirty="0" smtClean="0"/>
            <a:t>Publish </a:t>
          </a:r>
          <a:r>
            <a:rPr lang="en-GB" dirty="0" smtClean="0"/>
            <a:t>data &amp; documents</a:t>
          </a:r>
          <a:endParaRPr lang="en-GB" dirty="0"/>
        </a:p>
      </dgm:t>
    </dgm:pt>
    <dgm:pt modelId="{37E6D57C-D23C-4D42-8B54-33EEFEAB934A}" type="parTrans" cxnId="{A425BC13-DEF2-4652-91BB-D54CD1A58B2C}">
      <dgm:prSet/>
      <dgm:spPr/>
      <dgm:t>
        <a:bodyPr/>
        <a:lstStyle/>
        <a:p>
          <a:endParaRPr lang="en-GB"/>
        </a:p>
      </dgm:t>
    </dgm:pt>
    <dgm:pt modelId="{43698FD1-B9C2-4F24-B47B-B79ECF0571EB}" type="sibTrans" cxnId="{A425BC13-DEF2-4652-91BB-D54CD1A58B2C}">
      <dgm:prSet/>
      <dgm:spPr/>
      <dgm:t>
        <a:bodyPr/>
        <a:lstStyle/>
        <a:p>
          <a:endParaRPr lang="en-GB"/>
        </a:p>
      </dgm:t>
    </dgm:pt>
    <dgm:pt modelId="{06B37A03-741E-467E-9CCF-A496D822274B}" type="pres">
      <dgm:prSet presAssocID="{1AB57DE4-3512-438C-BC9F-DF0805B15972}" presName="Name0" presStyleCnt="0">
        <dgm:presLayoutVars>
          <dgm:dir/>
          <dgm:animLvl val="lvl"/>
          <dgm:resizeHandles val="exact"/>
        </dgm:presLayoutVars>
      </dgm:prSet>
      <dgm:spPr/>
    </dgm:pt>
    <dgm:pt modelId="{A928C70C-B853-4848-8F7E-2F2745AE1680}" type="pres">
      <dgm:prSet presAssocID="{C7775174-AA23-4595-B710-64FC949C6DCA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BD7F7FF-8104-4F93-B239-6D89E0905B94}" type="pres">
      <dgm:prSet presAssocID="{0EFAD667-F02D-450E-8844-415BDAB4B47C}" presName="parTxOnlySpace" presStyleCnt="0"/>
      <dgm:spPr/>
    </dgm:pt>
    <dgm:pt modelId="{4FB3CD06-C54C-4413-A256-DD93B65344AC}" type="pres">
      <dgm:prSet presAssocID="{941CA000-2DEE-48E9-90CF-9DCE4F75C594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8D79E08-E4F1-4694-8F52-A5668490B467}" type="pres">
      <dgm:prSet presAssocID="{A3ABBFF9-D9C5-44E6-8A2B-2DEBE11A5669}" presName="parTxOnlySpace" presStyleCnt="0"/>
      <dgm:spPr/>
    </dgm:pt>
    <dgm:pt modelId="{008A971F-92CC-48FB-A75B-AC2D4F382485}" type="pres">
      <dgm:prSet presAssocID="{F57DA312-6BCD-4F66-960B-34F9A759E383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4790C4F-9CBD-4832-B238-60183CB216F5}" type="pres">
      <dgm:prSet presAssocID="{9F07551D-A62C-4D07-9789-16C9536EFC9D}" presName="parTxOnlySpace" presStyleCnt="0"/>
      <dgm:spPr/>
    </dgm:pt>
    <dgm:pt modelId="{47F9C7E0-953E-4F03-9039-25CFA1B33911}" type="pres">
      <dgm:prSet presAssocID="{FA1094DD-CA45-4963-BFC4-03A00140C382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800D231-A280-49E7-8C85-3BA203BCA4BB}" type="pres">
      <dgm:prSet presAssocID="{16D011D9-64AD-4D7F-8B77-3B7C678D64FA}" presName="parTxOnlySpace" presStyleCnt="0"/>
      <dgm:spPr/>
    </dgm:pt>
    <dgm:pt modelId="{957FFE70-145A-4058-A4F2-35F923E59910}" type="pres">
      <dgm:prSet presAssocID="{15C8C9C6-E4CE-4280-BDE5-D0E7B11CB011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6B088FC-24BB-4935-AA4A-FCC788D8AAB1}" srcId="{1AB57DE4-3512-438C-BC9F-DF0805B15972}" destId="{FA1094DD-CA45-4963-BFC4-03A00140C382}" srcOrd="3" destOrd="0" parTransId="{4E37FC8C-41C8-40C1-99DC-D59C2CD411E7}" sibTransId="{16D011D9-64AD-4D7F-8B77-3B7C678D64FA}"/>
    <dgm:cxn modelId="{E0C58CB0-509F-4290-9733-4C4285596FBF}" srcId="{1AB57DE4-3512-438C-BC9F-DF0805B15972}" destId="{F57DA312-6BCD-4F66-960B-34F9A759E383}" srcOrd="2" destOrd="0" parTransId="{F94EFD60-FAB8-4802-9963-9E365C33BD9F}" sibTransId="{9F07551D-A62C-4D07-9789-16C9536EFC9D}"/>
    <dgm:cxn modelId="{A425BC13-DEF2-4652-91BB-D54CD1A58B2C}" srcId="{1AB57DE4-3512-438C-BC9F-DF0805B15972}" destId="{15C8C9C6-E4CE-4280-BDE5-D0E7B11CB011}" srcOrd="4" destOrd="0" parTransId="{37E6D57C-D23C-4D42-8B54-33EEFEAB934A}" sibTransId="{43698FD1-B9C2-4F24-B47B-B79ECF0571EB}"/>
    <dgm:cxn modelId="{A32C7C10-8114-4BE9-8F89-90F93AEC17E3}" srcId="{1AB57DE4-3512-438C-BC9F-DF0805B15972}" destId="{941CA000-2DEE-48E9-90CF-9DCE4F75C594}" srcOrd="1" destOrd="0" parTransId="{4D8E7AAA-3BDB-47FB-8A37-0B53DFD749D7}" sibTransId="{A3ABBFF9-D9C5-44E6-8A2B-2DEBE11A5669}"/>
    <dgm:cxn modelId="{3AF7670A-2F0D-4760-8D54-F847A1B049A0}" type="presOf" srcId="{15C8C9C6-E4CE-4280-BDE5-D0E7B11CB011}" destId="{957FFE70-145A-4058-A4F2-35F923E59910}" srcOrd="0" destOrd="0" presId="urn:microsoft.com/office/officeart/2005/8/layout/chevron1"/>
    <dgm:cxn modelId="{0B9339B1-DB88-4752-804B-7F86B6B4CCDE}" type="presOf" srcId="{F57DA312-6BCD-4F66-960B-34F9A759E383}" destId="{008A971F-92CC-48FB-A75B-AC2D4F382485}" srcOrd="0" destOrd="0" presId="urn:microsoft.com/office/officeart/2005/8/layout/chevron1"/>
    <dgm:cxn modelId="{E4ADCD67-1877-47A7-9B12-131196B701AD}" type="presOf" srcId="{1AB57DE4-3512-438C-BC9F-DF0805B15972}" destId="{06B37A03-741E-467E-9CCF-A496D822274B}" srcOrd="0" destOrd="0" presId="urn:microsoft.com/office/officeart/2005/8/layout/chevron1"/>
    <dgm:cxn modelId="{5E6FD4A4-FB52-4668-A103-0C316509218B}" type="presOf" srcId="{C7775174-AA23-4595-B710-64FC949C6DCA}" destId="{A928C70C-B853-4848-8F7E-2F2745AE1680}" srcOrd="0" destOrd="0" presId="urn:microsoft.com/office/officeart/2005/8/layout/chevron1"/>
    <dgm:cxn modelId="{977BADD4-139A-4B83-9E64-CB96AE4DD579}" type="presOf" srcId="{941CA000-2DEE-48E9-90CF-9DCE4F75C594}" destId="{4FB3CD06-C54C-4413-A256-DD93B65344AC}" srcOrd="0" destOrd="0" presId="urn:microsoft.com/office/officeart/2005/8/layout/chevron1"/>
    <dgm:cxn modelId="{4F1E2843-100D-401F-B810-25F7EEB241EC}" type="presOf" srcId="{FA1094DD-CA45-4963-BFC4-03A00140C382}" destId="{47F9C7E0-953E-4F03-9039-25CFA1B33911}" srcOrd="0" destOrd="0" presId="urn:microsoft.com/office/officeart/2005/8/layout/chevron1"/>
    <dgm:cxn modelId="{EC5E278E-2515-4BBF-BF71-0C0988E25691}" srcId="{1AB57DE4-3512-438C-BC9F-DF0805B15972}" destId="{C7775174-AA23-4595-B710-64FC949C6DCA}" srcOrd="0" destOrd="0" parTransId="{DB58B458-4AB3-4055-8682-DF2331D09D48}" sibTransId="{0EFAD667-F02D-450E-8844-415BDAB4B47C}"/>
    <dgm:cxn modelId="{CEFE28C4-69A1-44CD-895A-3552B8B48332}" type="presParOf" srcId="{06B37A03-741E-467E-9CCF-A496D822274B}" destId="{A928C70C-B853-4848-8F7E-2F2745AE1680}" srcOrd="0" destOrd="0" presId="urn:microsoft.com/office/officeart/2005/8/layout/chevron1"/>
    <dgm:cxn modelId="{D858328C-109A-4AE0-AA07-456E6C1CDFAC}" type="presParOf" srcId="{06B37A03-741E-467E-9CCF-A496D822274B}" destId="{DBD7F7FF-8104-4F93-B239-6D89E0905B94}" srcOrd="1" destOrd="0" presId="urn:microsoft.com/office/officeart/2005/8/layout/chevron1"/>
    <dgm:cxn modelId="{189BC33B-0B49-4477-B02F-F6E1982BFD56}" type="presParOf" srcId="{06B37A03-741E-467E-9CCF-A496D822274B}" destId="{4FB3CD06-C54C-4413-A256-DD93B65344AC}" srcOrd="2" destOrd="0" presId="urn:microsoft.com/office/officeart/2005/8/layout/chevron1"/>
    <dgm:cxn modelId="{4738514E-8D94-4D56-9D72-835A9C5694FD}" type="presParOf" srcId="{06B37A03-741E-467E-9CCF-A496D822274B}" destId="{E8D79E08-E4F1-4694-8F52-A5668490B467}" srcOrd="3" destOrd="0" presId="urn:microsoft.com/office/officeart/2005/8/layout/chevron1"/>
    <dgm:cxn modelId="{C81CE8D4-089C-4E97-974F-0022E034AEA7}" type="presParOf" srcId="{06B37A03-741E-467E-9CCF-A496D822274B}" destId="{008A971F-92CC-48FB-A75B-AC2D4F382485}" srcOrd="4" destOrd="0" presId="urn:microsoft.com/office/officeart/2005/8/layout/chevron1"/>
    <dgm:cxn modelId="{81179B6C-68E3-450E-876B-46A66CF3D7D0}" type="presParOf" srcId="{06B37A03-741E-467E-9CCF-A496D822274B}" destId="{B4790C4F-9CBD-4832-B238-60183CB216F5}" srcOrd="5" destOrd="0" presId="urn:microsoft.com/office/officeart/2005/8/layout/chevron1"/>
    <dgm:cxn modelId="{1E9DAC94-6C84-4F0B-BA3E-1E62F2C90997}" type="presParOf" srcId="{06B37A03-741E-467E-9CCF-A496D822274B}" destId="{47F9C7E0-953E-4F03-9039-25CFA1B33911}" srcOrd="6" destOrd="0" presId="urn:microsoft.com/office/officeart/2005/8/layout/chevron1"/>
    <dgm:cxn modelId="{5C39AA3D-E92B-41E9-82CC-772EC0020B47}" type="presParOf" srcId="{06B37A03-741E-467E-9CCF-A496D822274B}" destId="{6800D231-A280-49E7-8C85-3BA203BCA4BB}" srcOrd="7" destOrd="0" presId="urn:microsoft.com/office/officeart/2005/8/layout/chevron1"/>
    <dgm:cxn modelId="{3FB9771E-52A9-4C34-9760-946192020FAD}" type="presParOf" srcId="{06B37A03-741E-467E-9CCF-A496D822274B}" destId="{957FFE70-145A-4058-A4F2-35F923E59910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C1332A8-AEFF-490C-AFE0-562685E2360F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B5E743D6-ED09-4EAC-B7AA-5880C561BCB3}">
      <dgm:prSet/>
      <dgm:spPr/>
      <dgm:t>
        <a:bodyPr/>
        <a:lstStyle/>
        <a:p>
          <a:pPr rtl="0"/>
          <a:r>
            <a:rPr lang="en-GB" smtClean="0"/>
            <a:t>Automation</a:t>
          </a:r>
          <a:endParaRPr lang="en-GB"/>
        </a:p>
      </dgm:t>
    </dgm:pt>
    <dgm:pt modelId="{076B8AB5-8BF2-495A-A011-5AE28CFE6002}" type="parTrans" cxnId="{2DEDEBD2-B8A1-4697-8975-640CF55770BE}">
      <dgm:prSet/>
      <dgm:spPr/>
      <dgm:t>
        <a:bodyPr/>
        <a:lstStyle/>
        <a:p>
          <a:endParaRPr lang="en-GB"/>
        </a:p>
      </dgm:t>
    </dgm:pt>
    <dgm:pt modelId="{7D2E7413-4AC0-42A6-8461-9BACB2CD6AC6}" type="sibTrans" cxnId="{2DEDEBD2-B8A1-4697-8975-640CF55770BE}">
      <dgm:prSet/>
      <dgm:spPr/>
      <dgm:t>
        <a:bodyPr/>
        <a:lstStyle/>
        <a:p>
          <a:endParaRPr lang="en-GB"/>
        </a:p>
      </dgm:t>
    </dgm:pt>
    <dgm:pt modelId="{FD97CC0C-EE7D-4047-AC3E-C324382F8234}">
      <dgm:prSet/>
      <dgm:spPr/>
      <dgm:t>
        <a:bodyPr/>
        <a:lstStyle/>
        <a:p>
          <a:pPr rtl="0"/>
          <a:r>
            <a:rPr lang="en-GB" smtClean="0"/>
            <a:t>Risk of getting the rules wrong</a:t>
          </a:r>
          <a:endParaRPr lang="en-GB"/>
        </a:p>
      </dgm:t>
    </dgm:pt>
    <dgm:pt modelId="{BC815C2C-CE6C-4416-99CF-780F1E369C2B}" type="parTrans" cxnId="{89CEE7D2-9381-42BF-A89C-5482D0D127CC}">
      <dgm:prSet/>
      <dgm:spPr/>
      <dgm:t>
        <a:bodyPr/>
        <a:lstStyle/>
        <a:p>
          <a:endParaRPr lang="en-GB"/>
        </a:p>
      </dgm:t>
    </dgm:pt>
    <dgm:pt modelId="{5DA12131-C45E-4B6C-97A8-567495CE9FCB}" type="sibTrans" cxnId="{89CEE7D2-9381-42BF-A89C-5482D0D127CC}">
      <dgm:prSet/>
      <dgm:spPr/>
      <dgm:t>
        <a:bodyPr/>
        <a:lstStyle/>
        <a:p>
          <a:endParaRPr lang="en-GB"/>
        </a:p>
      </dgm:t>
    </dgm:pt>
    <dgm:pt modelId="{C6DAD1EA-A418-4E64-BA51-251DACE425D8}">
      <dgm:prSet/>
      <dgm:spPr/>
      <dgm:t>
        <a:bodyPr/>
        <a:lstStyle/>
        <a:p>
          <a:pPr rtl="0"/>
          <a:r>
            <a:rPr lang="en-GB" smtClean="0"/>
            <a:t>Project staff understanding what they need to do</a:t>
          </a:r>
          <a:endParaRPr lang="en-GB"/>
        </a:p>
      </dgm:t>
    </dgm:pt>
    <dgm:pt modelId="{534D5CCA-B624-4A96-B553-1F16B856C31B}" type="parTrans" cxnId="{2E09FB8A-2E14-4E05-94B7-DF3CF45640BE}">
      <dgm:prSet/>
      <dgm:spPr/>
      <dgm:t>
        <a:bodyPr/>
        <a:lstStyle/>
        <a:p>
          <a:endParaRPr lang="en-GB"/>
        </a:p>
      </dgm:t>
    </dgm:pt>
    <dgm:pt modelId="{1FC89929-1BDF-40F7-AEBC-1DCB303B28A3}" type="sibTrans" cxnId="{2E09FB8A-2E14-4E05-94B7-DF3CF45640BE}">
      <dgm:prSet/>
      <dgm:spPr/>
      <dgm:t>
        <a:bodyPr/>
        <a:lstStyle/>
        <a:p>
          <a:endParaRPr lang="en-GB"/>
        </a:p>
      </dgm:t>
    </dgm:pt>
    <dgm:pt modelId="{9216A2BE-F2B2-4668-9ED9-0CE5B7FCA241}">
      <dgm:prSet/>
      <dgm:spPr/>
      <dgm:t>
        <a:bodyPr/>
        <a:lstStyle/>
        <a:p>
          <a:pPr rtl="0"/>
          <a:r>
            <a:rPr lang="en-GB" dirty="0" smtClean="0"/>
            <a:t>Quality</a:t>
          </a:r>
          <a:endParaRPr lang="en-GB" dirty="0"/>
        </a:p>
      </dgm:t>
    </dgm:pt>
    <dgm:pt modelId="{E8B84FCF-77E8-44E4-8CB0-CA380A780976}" type="parTrans" cxnId="{12EB05BD-8982-4F21-A53A-D34FC19207F4}">
      <dgm:prSet/>
      <dgm:spPr/>
      <dgm:t>
        <a:bodyPr/>
        <a:lstStyle/>
        <a:p>
          <a:endParaRPr lang="en-GB"/>
        </a:p>
      </dgm:t>
    </dgm:pt>
    <dgm:pt modelId="{3003E0D9-2FD6-4752-A1DD-67E6CB169D2C}" type="sibTrans" cxnId="{12EB05BD-8982-4F21-A53A-D34FC19207F4}">
      <dgm:prSet/>
      <dgm:spPr/>
      <dgm:t>
        <a:bodyPr/>
        <a:lstStyle/>
        <a:p>
          <a:endParaRPr lang="en-GB"/>
        </a:p>
      </dgm:t>
    </dgm:pt>
    <dgm:pt modelId="{5A200CC2-A466-4763-917B-E6F3DE4EE105}">
      <dgm:prSet/>
      <dgm:spPr/>
      <dgm:t>
        <a:bodyPr/>
        <a:lstStyle/>
        <a:p>
          <a:pPr rtl="0"/>
          <a:r>
            <a:rPr lang="en-GB" dirty="0" smtClean="0"/>
            <a:t>Sensitive data/ Exclusions</a:t>
          </a:r>
          <a:endParaRPr lang="en-GB" dirty="0"/>
        </a:p>
      </dgm:t>
    </dgm:pt>
    <dgm:pt modelId="{1FF1841A-3533-4BB8-8D17-ABD8803AE120}" type="parTrans" cxnId="{65BB2FBF-719A-46D0-BF8E-D6ACED2B1B7F}">
      <dgm:prSet/>
      <dgm:spPr/>
      <dgm:t>
        <a:bodyPr/>
        <a:lstStyle/>
        <a:p>
          <a:endParaRPr lang="en-GB"/>
        </a:p>
      </dgm:t>
    </dgm:pt>
    <dgm:pt modelId="{7C86D464-0C2B-43A7-AB3F-08F66633ECD5}" type="sibTrans" cxnId="{65BB2FBF-719A-46D0-BF8E-D6ACED2B1B7F}">
      <dgm:prSet/>
      <dgm:spPr/>
      <dgm:t>
        <a:bodyPr/>
        <a:lstStyle/>
        <a:p>
          <a:endParaRPr lang="en-GB"/>
        </a:p>
      </dgm:t>
    </dgm:pt>
    <dgm:pt modelId="{8C01AC8A-3FB4-4CAF-A3E9-89ECDDDA5A0C}">
      <dgm:prSet/>
      <dgm:spPr/>
      <dgm:t>
        <a:bodyPr/>
        <a:lstStyle/>
        <a:p>
          <a:pPr rtl="0"/>
          <a:r>
            <a:rPr lang="en-GB" dirty="0" smtClean="0"/>
            <a:t>Compliance</a:t>
          </a:r>
          <a:endParaRPr lang="en-GB" dirty="0"/>
        </a:p>
      </dgm:t>
    </dgm:pt>
    <dgm:pt modelId="{1C85B2FA-7CCB-446A-8BF5-240B9E1F7326}" type="parTrans" cxnId="{A3B01DED-7188-4A51-AEBF-FBE23237125E}">
      <dgm:prSet/>
      <dgm:spPr/>
      <dgm:t>
        <a:bodyPr/>
        <a:lstStyle/>
        <a:p>
          <a:endParaRPr lang="en-GB"/>
        </a:p>
      </dgm:t>
    </dgm:pt>
    <dgm:pt modelId="{D19EB242-2B4A-46B2-BEDA-28DFD0DF2DE1}" type="sibTrans" cxnId="{A3B01DED-7188-4A51-AEBF-FBE23237125E}">
      <dgm:prSet/>
      <dgm:spPr/>
      <dgm:t>
        <a:bodyPr/>
        <a:lstStyle/>
        <a:p>
          <a:endParaRPr lang="en-GB"/>
        </a:p>
      </dgm:t>
    </dgm:pt>
    <dgm:pt modelId="{1914C095-AC5B-414D-A726-95C456B50D1A}">
      <dgm:prSet/>
      <dgm:spPr/>
      <dgm:t>
        <a:bodyPr/>
        <a:lstStyle/>
        <a:p>
          <a:pPr rtl="0"/>
          <a:r>
            <a:rPr lang="en-GB" dirty="0" smtClean="0"/>
            <a:t>Keeping up to date</a:t>
          </a:r>
          <a:endParaRPr lang="en-GB" dirty="0"/>
        </a:p>
      </dgm:t>
    </dgm:pt>
    <dgm:pt modelId="{2E45CA80-162D-419D-9F35-40C85A830550}" type="parTrans" cxnId="{B1F5E447-3A34-45BD-B7B5-23E1B5AC731C}">
      <dgm:prSet/>
      <dgm:spPr/>
      <dgm:t>
        <a:bodyPr/>
        <a:lstStyle/>
        <a:p>
          <a:endParaRPr lang="en-GB"/>
        </a:p>
      </dgm:t>
    </dgm:pt>
    <dgm:pt modelId="{684D81A6-931E-4FF2-BABF-527842DB0CF5}" type="sibTrans" cxnId="{B1F5E447-3A34-45BD-B7B5-23E1B5AC731C}">
      <dgm:prSet/>
      <dgm:spPr/>
      <dgm:t>
        <a:bodyPr/>
        <a:lstStyle/>
        <a:p>
          <a:endParaRPr lang="en-GB"/>
        </a:p>
      </dgm:t>
    </dgm:pt>
    <dgm:pt modelId="{EE9FE5F7-98CF-4DC1-ACD3-9D58C1428254}">
      <dgm:prSet/>
      <dgm:spPr/>
      <dgm:t>
        <a:bodyPr/>
        <a:lstStyle/>
        <a:p>
          <a:pPr rtl="0"/>
          <a:r>
            <a:rPr lang="en-GB" dirty="0" smtClean="0"/>
            <a:t>Picking up the latest document version</a:t>
          </a:r>
          <a:endParaRPr lang="en-GB" dirty="0"/>
        </a:p>
      </dgm:t>
    </dgm:pt>
    <dgm:pt modelId="{4A90FB49-381F-4CC8-A957-32B4DACA69DA}" type="parTrans" cxnId="{1566ABA6-3CAB-4441-8249-3918DAB6ED2C}">
      <dgm:prSet/>
      <dgm:spPr/>
      <dgm:t>
        <a:bodyPr/>
        <a:lstStyle/>
        <a:p>
          <a:endParaRPr lang="en-GB"/>
        </a:p>
      </dgm:t>
    </dgm:pt>
    <dgm:pt modelId="{36D05852-634F-49A4-8DEF-F24CE15F3C76}" type="sibTrans" cxnId="{1566ABA6-3CAB-4441-8249-3918DAB6ED2C}">
      <dgm:prSet/>
      <dgm:spPr/>
      <dgm:t>
        <a:bodyPr/>
        <a:lstStyle/>
        <a:p>
          <a:endParaRPr lang="en-GB"/>
        </a:p>
      </dgm:t>
    </dgm:pt>
    <dgm:pt modelId="{5206D7F6-4206-4476-9EDB-1D294A8B1AE3}">
      <dgm:prSet/>
      <dgm:spPr/>
      <dgm:t>
        <a:bodyPr/>
        <a:lstStyle/>
        <a:p>
          <a:pPr rtl="0"/>
          <a:r>
            <a:rPr lang="en-GB" dirty="0" smtClean="0"/>
            <a:t>Languages</a:t>
          </a:r>
          <a:endParaRPr lang="en-GB" dirty="0"/>
        </a:p>
      </dgm:t>
    </dgm:pt>
    <dgm:pt modelId="{A58E2D16-F07E-4FFA-AAF0-4BC057F67132}" type="parTrans" cxnId="{5402957C-61FF-4DF4-974C-DA4202303DD7}">
      <dgm:prSet/>
      <dgm:spPr/>
      <dgm:t>
        <a:bodyPr/>
        <a:lstStyle/>
        <a:p>
          <a:endParaRPr lang="en-GB"/>
        </a:p>
      </dgm:t>
    </dgm:pt>
    <dgm:pt modelId="{5B05C0E5-65FE-43C1-AF6B-A907658622ED}" type="sibTrans" cxnId="{5402957C-61FF-4DF4-974C-DA4202303DD7}">
      <dgm:prSet/>
      <dgm:spPr/>
      <dgm:t>
        <a:bodyPr/>
        <a:lstStyle/>
        <a:p>
          <a:endParaRPr lang="en-GB"/>
        </a:p>
      </dgm:t>
    </dgm:pt>
    <dgm:pt modelId="{41D3331C-FE39-4072-A035-73641FAB1DAF}">
      <dgm:prSet/>
      <dgm:spPr/>
      <dgm:t>
        <a:bodyPr/>
        <a:lstStyle/>
        <a:p>
          <a:pPr rtl="0"/>
          <a:r>
            <a:rPr lang="en-GB" dirty="0" smtClean="0"/>
            <a:t>Don’t underestimate time needed!</a:t>
          </a:r>
          <a:endParaRPr lang="en-GB" dirty="0"/>
        </a:p>
      </dgm:t>
    </dgm:pt>
    <dgm:pt modelId="{078478DC-E63F-4983-A863-ADE941A4B972}" type="parTrans" cxnId="{CE959645-73F2-417D-9D64-FFBB2195319C}">
      <dgm:prSet/>
      <dgm:spPr/>
      <dgm:t>
        <a:bodyPr/>
        <a:lstStyle/>
        <a:p>
          <a:endParaRPr lang="en-GB"/>
        </a:p>
      </dgm:t>
    </dgm:pt>
    <dgm:pt modelId="{CF250B86-F3D4-41E3-9E5D-27F747AC2EC4}" type="sibTrans" cxnId="{CE959645-73F2-417D-9D64-FFBB2195319C}">
      <dgm:prSet/>
      <dgm:spPr/>
      <dgm:t>
        <a:bodyPr/>
        <a:lstStyle/>
        <a:p>
          <a:endParaRPr lang="en-GB"/>
        </a:p>
      </dgm:t>
    </dgm:pt>
    <dgm:pt modelId="{CA68C383-747F-4CF0-87F5-BF6FB38EF1D2}">
      <dgm:prSet/>
      <dgm:spPr/>
      <dgm:t>
        <a:bodyPr/>
        <a:lstStyle/>
        <a:p>
          <a:pPr rtl="0"/>
          <a:r>
            <a:rPr lang="en-GB" dirty="0" smtClean="0"/>
            <a:t>New document templates prepared for publication</a:t>
          </a:r>
          <a:endParaRPr lang="en-GB" dirty="0"/>
        </a:p>
      </dgm:t>
    </dgm:pt>
    <dgm:pt modelId="{D957093D-6B46-4C1A-86D8-B68A0809A0B1}" type="parTrans" cxnId="{0E8DAE68-FA3B-41B9-8528-651DE6088E0D}">
      <dgm:prSet/>
      <dgm:spPr/>
      <dgm:t>
        <a:bodyPr/>
        <a:lstStyle/>
        <a:p>
          <a:endParaRPr lang="en-GB"/>
        </a:p>
      </dgm:t>
    </dgm:pt>
    <dgm:pt modelId="{329D0509-B19C-488A-BABB-9A86B82FC01B}" type="sibTrans" cxnId="{0E8DAE68-FA3B-41B9-8528-651DE6088E0D}">
      <dgm:prSet/>
      <dgm:spPr/>
      <dgm:t>
        <a:bodyPr/>
        <a:lstStyle/>
        <a:p>
          <a:endParaRPr lang="en-GB"/>
        </a:p>
      </dgm:t>
    </dgm:pt>
    <dgm:pt modelId="{F9E048E4-A9E7-49C9-A4FF-2B1B2C366B8C}">
      <dgm:prSet/>
      <dgm:spPr/>
      <dgm:t>
        <a:bodyPr/>
        <a:lstStyle/>
        <a:p>
          <a:pPr rtl="0"/>
          <a:r>
            <a:rPr lang="en-GB" dirty="0" smtClean="0"/>
            <a:t>Sensitive: names, private project details</a:t>
          </a:r>
          <a:endParaRPr lang="en-GB" dirty="0"/>
        </a:p>
      </dgm:t>
    </dgm:pt>
    <dgm:pt modelId="{6E53AD3D-990C-4F98-AC72-9C5CCFD90F85}" type="parTrans" cxnId="{F28CDBF2-4754-4D2C-BC8A-576D374AE281}">
      <dgm:prSet/>
      <dgm:spPr/>
      <dgm:t>
        <a:bodyPr/>
        <a:lstStyle/>
        <a:p>
          <a:endParaRPr lang="en-GB"/>
        </a:p>
      </dgm:t>
    </dgm:pt>
    <dgm:pt modelId="{82591CA2-1ECF-452C-BBA5-662E78C61363}" type="sibTrans" cxnId="{F28CDBF2-4754-4D2C-BC8A-576D374AE281}">
      <dgm:prSet/>
      <dgm:spPr/>
      <dgm:t>
        <a:bodyPr/>
        <a:lstStyle/>
        <a:p>
          <a:endParaRPr lang="en-GB"/>
        </a:p>
      </dgm:t>
    </dgm:pt>
    <dgm:pt modelId="{17D48FE6-F7CC-4AFA-9F43-9D87C2C09407}">
      <dgm:prSet/>
      <dgm:spPr/>
      <dgm:t>
        <a:bodyPr/>
        <a:lstStyle/>
        <a:p>
          <a:pPr rtl="0"/>
          <a:r>
            <a:rPr lang="en-GB" dirty="0" smtClean="0"/>
            <a:t>Exclusions: security, commercial, international relations</a:t>
          </a:r>
          <a:endParaRPr lang="en-GB" dirty="0"/>
        </a:p>
      </dgm:t>
    </dgm:pt>
    <dgm:pt modelId="{DB9A0BD2-60C3-4CD7-97DC-2E440AA427E3}" type="parTrans" cxnId="{654E20CE-E2F8-4207-8F60-6E88A77E3364}">
      <dgm:prSet/>
      <dgm:spPr/>
      <dgm:t>
        <a:bodyPr/>
        <a:lstStyle/>
        <a:p>
          <a:endParaRPr lang="en-GB"/>
        </a:p>
      </dgm:t>
    </dgm:pt>
    <dgm:pt modelId="{5C431363-EE81-4CC4-92FD-D25E81043267}" type="sibTrans" cxnId="{654E20CE-E2F8-4207-8F60-6E88A77E3364}">
      <dgm:prSet/>
      <dgm:spPr/>
      <dgm:t>
        <a:bodyPr/>
        <a:lstStyle/>
        <a:p>
          <a:endParaRPr lang="en-GB"/>
        </a:p>
      </dgm:t>
    </dgm:pt>
    <dgm:pt modelId="{DEA4C7DE-8EE1-44AA-B699-A311EA742EBD}">
      <dgm:prSet/>
      <dgm:spPr/>
      <dgm:t>
        <a:bodyPr/>
        <a:lstStyle/>
        <a:p>
          <a:pPr rtl="0"/>
          <a:r>
            <a:rPr lang="en-GB" dirty="0" smtClean="0"/>
            <a:t>Analysis to know what we’re missing</a:t>
          </a:r>
          <a:endParaRPr lang="en-GB" dirty="0"/>
        </a:p>
      </dgm:t>
    </dgm:pt>
    <dgm:pt modelId="{3414C040-8EF6-4CD3-A6BF-244B866D3BFB}" type="parTrans" cxnId="{CB3E7FD3-A2D5-42E5-8582-4563520AEFF7}">
      <dgm:prSet/>
      <dgm:spPr/>
      <dgm:t>
        <a:bodyPr/>
        <a:lstStyle/>
        <a:p>
          <a:endParaRPr lang="en-GB"/>
        </a:p>
      </dgm:t>
    </dgm:pt>
    <dgm:pt modelId="{16619112-88C8-49C8-833F-785DAAF61A5C}" type="sibTrans" cxnId="{CB3E7FD3-A2D5-42E5-8582-4563520AEFF7}">
      <dgm:prSet/>
      <dgm:spPr/>
      <dgm:t>
        <a:bodyPr/>
        <a:lstStyle/>
        <a:p>
          <a:endParaRPr lang="en-GB"/>
        </a:p>
      </dgm:t>
    </dgm:pt>
    <dgm:pt modelId="{49424E12-54EF-4252-9630-4FAF31A7D32A}">
      <dgm:prSet/>
      <dgm:spPr/>
      <dgm:t>
        <a:bodyPr/>
        <a:lstStyle/>
        <a:p>
          <a:pPr rtl="0"/>
          <a:r>
            <a:rPr lang="en-GB" dirty="0" smtClean="0"/>
            <a:t>Intervention Summaries in national languages</a:t>
          </a:r>
          <a:endParaRPr lang="en-GB" dirty="0"/>
        </a:p>
      </dgm:t>
    </dgm:pt>
    <dgm:pt modelId="{EB950089-2090-419B-9836-50CF97EDCC3A}" type="parTrans" cxnId="{C2411096-036D-4283-9E65-A7C5BB84DB22}">
      <dgm:prSet/>
      <dgm:spPr/>
      <dgm:t>
        <a:bodyPr/>
        <a:lstStyle/>
        <a:p>
          <a:endParaRPr lang="en-GB"/>
        </a:p>
      </dgm:t>
    </dgm:pt>
    <dgm:pt modelId="{8648114F-A2DF-4D24-91B4-2B9CDCC2304A}" type="sibTrans" cxnId="{C2411096-036D-4283-9E65-A7C5BB84DB22}">
      <dgm:prSet/>
      <dgm:spPr/>
      <dgm:t>
        <a:bodyPr/>
        <a:lstStyle/>
        <a:p>
          <a:endParaRPr lang="en-GB"/>
        </a:p>
      </dgm:t>
    </dgm:pt>
    <dgm:pt modelId="{EB2A06E6-D855-444C-B9D5-DD2C9E13DC7B}">
      <dgm:prSet/>
      <dgm:spPr/>
      <dgm:t>
        <a:bodyPr/>
        <a:lstStyle/>
        <a:p>
          <a:pPr rtl="0"/>
          <a:r>
            <a:rPr lang="en-GB" dirty="0" smtClean="0"/>
            <a:t>Are all the documents ready for publication?</a:t>
          </a:r>
          <a:endParaRPr lang="en-GB" dirty="0"/>
        </a:p>
      </dgm:t>
    </dgm:pt>
    <dgm:pt modelId="{61A4C337-FF6C-432B-A2B7-B4127D2720F9}" type="parTrans" cxnId="{8CDAAB97-465E-40AD-AF1B-A38669F2EF25}">
      <dgm:prSet/>
      <dgm:spPr/>
      <dgm:t>
        <a:bodyPr/>
        <a:lstStyle/>
        <a:p>
          <a:endParaRPr lang="en-GB"/>
        </a:p>
      </dgm:t>
    </dgm:pt>
    <dgm:pt modelId="{AED74122-A5AC-4D31-8F5A-7F17DFA9DE1D}" type="sibTrans" cxnId="{8CDAAB97-465E-40AD-AF1B-A38669F2EF25}">
      <dgm:prSet/>
      <dgm:spPr/>
      <dgm:t>
        <a:bodyPr/>
        <a:lstStyle/>
        <a:p>
          <a:endParaRPr lang="en-GB"/>
        </a:p>
      </dgm:t>
    </dgm:pt>
    <dgm:pt modelId="{5CD0A49A-106D-4E94-8037-67A44B118765}">
      <dgm:prSet/>
      <dgm:spPr/>
      <dgm:t>
        <a:bodyPr/>
        <a:lstStyle/>
        <a:p>
          <a:pPr rtl="0"/>
          <a:r>
            <a:rPr lang="en-GB" dirty="0" smtClean="0"/>
            <a:t>League tables</a:t>
          </a:r>
          <a:endParaRPr lang="en-GB" dirty="0"/>
        </a:p>
      </dgm:t>
    </dgm:pt>
    <dgm:pt modelId="{17A16673-1635-480D-BC6F-867B27B64A77}" type="parTrans" cxnId="{6A10B42E-A323-437B-BC41-BA55F63E8715}">
      <dgm:prSet/>
      <dgm:spPr/>
      <dgm:t>
        <a:bodyPr/>
        <a:lstStyle/>
        <a:p>
          <a:endParaRPr lang="en-GB"/>
        </a:p>
      </dgm:t>
    </dgm:pt>
    <dgm:pt modelId="{4AF66041-11C9-4CD1-8AF8-14A0F324B179}" type="sibTrans" cxnId="{6A10B42E-A323-437B-BC41-BA55F63E8715}">
      <dgm:prSet/>
      <dgm:spPr/>
      <dgm:t>
        <a:bodyPr/>
        <a:lstStyle/>
        <a:p>
          <a:endParaRPr lang="en-GB"/>
        </a:p>
      </dgm:t>
    </dgm:pt>
    <dgm:pt modelId="{68777C38-391A-4FCA-8DAD-CA06C79F5242}">
      <dgm:prSet/>
      <dgm:spPr/>
      <dgm:t>
        <a:bodyPr/>
        <a:lstStyle/>
        <a:p>
          <a:pPr rtl="0"/>
          <a:r>
            <a:rPr lang="en-GB" dirty="0" smtClean="0"/>
            <a:t>Challenges in getting documents translated.</a:t>
          </a:r>
          <a:endParaRPr lang="en-GB" dirty="0"/>
        </a:p>
      </dgm:t>
    </dgm:pt>
    <dgm:pt modelId="{7BE43B99-F797-4546-97FD-ADAF15246045}" type="parTrans" cxnId="{2C74ED37-EF22-4969-B9A6-CB0C2FFBEAED}">
      <dgm:prSet/>
      <dgm:spPr/>
      <dgm:t>
        <a:bodyPr/>
        <a:lstStyle/>
        <a:p>
          <a:endParaRPr lang="en-GB"/>
        </a:p>
      </dgm:t>
    </dgm:pt>
    <dgm:pt modelId="{B2184C96-E04D-4F57-A2D1-BD9EB59FF2FF}" type="sibTrans" cxnId="{2C74ED37-EF22-4969-B9A6-CB0C2FFBEAED}">
      <dgm:prSet/>
      <dgm:spPr/>
      <dgm:t>
        <a:bodyPr/>
        <a:lstStyle/>
        <a:p>
          <a:endParaRPr lang="en-GB"/>
        </a:p>
      </dgm:t>
    </dgm:pt>
    <dgm:pt modelId="{0D78CB97-4247-4E93-96DC-2B53A1A22B61}">
      <dgm:prSet/>
      <dgm:spPr/>
      <dgm:t>
        <a:bodyPr/>
        <a:lstStyle/>
        <a:p>
          <a:pPr rtl="0"/>
          <a:r>
            <a:rPr lang="en-GB" dirty="0" smtClean="0"/>
            <a:t>Start small, build up.</a:t>
          </a:r>
          <a:endParaRPr lang="en-GB" dirty="0"/>
        </a:p>
      </dgm:t>
    </dgm:pt>
    <dgm:pt modelId="{741E33E9-2F26-45DA-B9A5-BF4902CEB0F8}" type="parTrans" cxnId="{57085075-183E-4185-BEFD-3E811E9DD5A0}">
      <dgm:prSet/>
      <dgm:spPr/>
      <dgm:t>
        <a:bodyPr/>
        <a:lstStyle/>
        <a:p>
          <a:endParaRPr lang="en-GB"/>
        </a:p>
      </dgm:t>
    </dgm:pt>
    <dgm:pt modelId="{EF423E9A-6CAE-4E61-ACEE-23C6C984AF09}" type="sibTrans" cxnId="{57085075-183E-4185-BEFD-3E811E9DD5A0}">
      <dgm:prSet/>
      <dgm:spPr/>
      <dgm:t>
        <a:bodyPr/>
        <a:lstStyle/>
        <a:p>
          <a:endParaRPr lang="en-GB"/>
        </a:p>
      </dgm:t>
    </dgm:pt>
    <dgm:pt modelId="{1D5A694C-69EA-436C-9F73-B51A803A3C6E}" type="pres">
      <dgm:prSet presAssocID="{3C1332A8-AEFF-490C-AFE0-562685E2360F}" presName="Name0" presStyleCnt="0">
        <dgm:presLayoutVars>
          <dgm:dir/>
          <dgm:animLvl val="lvl"/>
          <dgm:resizeHandles val="exact"/>
        </dgm:presLayoutVars>
      </dgm:prSet>
      <dgm:spPr/>
    </dgm:pt>
    <dgm:pt modelId="{48BD6905-DBA1-4063-ABF9-6954DE448671}" type="pres">
      <dgm:prSet presAssocID="{B5E743D6-ED09-4EAC-B7AA-5880C561BCB3}" presName="linNode" presStyleCnt="0"/>
      <dgm:spPr/>
    </dgm:pt>
    <dgm:pt modelId="{DC4F0805-4A6B-4FF8-AB2A-A1489BE477A6}" type="pres">
      <dgm:prSet presAssocID="{B5E743D6-ED09-4EAC-B7AA-5880C561BCB3}" presName="parentText" presStyleLbl="node1" presStyleIdx="0" presStyleCnt="7">
        <dgm:presLayoutVars>
          <dgm:chMax val="1"/>
          <dgm:bulletEnabled val="1"/>
        </dgm:presLayoutVars>
      </dgm:prSet>
      <dgm:spPr/>
    </dgm:pt>
    <dgm:pt modelId="{FDE588BB-8B3A-4AF9-9B43-3934C5281815}" type="pres">
      <dgm:prSet presAssocID="{B5E743D6-ED09-4EAC-B7AA-5880C561BCB3}" presName="descendantText" presStyleLbl="alignAccFollowNode1" presStyleIdx="0" presStyleCnt="7">
        <dgm:presLayoutVars>
          <dgm:bulletEnabled val="1"/>
        </dgm:presLayoutVars>
      </dgm:prSet>
      <dgm:spPr/>
    </dgm:pt>
    <dgm:pt modelId="{D0B47209-ECFE-4B27-91CD-E6BC68EFE933}" type="pres">
      <dgm:prSet presAssocID="{7D2E7413-4AC0-42A6-8461-9BACB2CD6AC6}" presName="sp" presStyleCnt="0"/>
      <dgm:spPr/>
    </dgm:pt>
    <dgm:pt modelId="{68938115-4EB6-48EE-B7ED-2E5799E80756}" type="pres">
      <dgm:prSet presAssocID="{9216A2BE-F2B2-4668-9ED9-0CE5B7FCA241}" presName="linNode" presStyleCnt="0"/>
      <dgm:spPr/>
    </dgm:pt>
    <dgm:pt modelId="{A39B616C-54CC-4D51-B70B-D3094CE033C8}" type="pres">
      <dgm:prSet presAssocID="{9216A2BE-F2B2-4668-9ED9-0CE5B7FCA241}" presName="parentText" presStyleLbl="node1" presStyleIdx="1" presStyleCnt="7">
        <dgm:presLayoutVars>
          <dgm:chMax val="1"/>
          <dgm:bulletEnabled val="1"/>
        </dgm:presLayoutVars>
      </dgm:prSet>
      <dgm:spPr/>
    </dgm:pt>
    <dgm:pt modelId="{E38E0F29-CF59-4875-97C8-29785F5E7334}" type="pres">
      <dgm:prSet presAssocID="{9216A2BE-F2B2-4668-9ED9-0CE5B7FCA241}" presName="descendantText" presStyleLbl="alignAccFollow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BB92CBD-24AF-45D1-B418-D90D6582E66E}" type="pres">
      <dgm:prSet presAssocID="{3003E0D9-2FD6-4752-A1DD-67E6CB169D2C}" presName="sp" presStyleCnt="0"/>
      <dgm:spPr/>
    </dgm:pt>
    <dgm:pt modelId="{941B577E-61E0-418F-9BB9-29F97654C58D}" type="pres">
      <dgm:prSet presAssocID="{5A200CC2-A466-4763-917B-E6F3DE4EE105}" presName="linNode" presStyleCnt="0"/>
      <dgm:spPr/>
    </dgm:pt>
    <dgm:pt modelId="{1547218E-C2A1-4F64-8C33-806A0CAE8B9B}" type="pres">
      <dgm:prSet presAssocID="{5A200CC2-A466-4763-917B-E6F3DE4EE105}" presName="parentText" presStyleLbl="node1" presStyleIdx="2" presStyleCnt="7">
        <dgm:presLayoutVars>
          <dgm:chMax val="1"/>
          <dgm:bulletEnabled val="1"/>
        </dgm:presLayoutVars>
      </dgm:prSet>
      <dgm:spPr/>
    </dgm:pt>
    <dgm:pt modelId="{432F1628-79BE-42D7-AFC7-B55E53B11243}" type="pres">
      <dgm:prSet presAssocID="{5A200CC2-A466-4763-917B-E6F3DE4EE105}" presName="descendantText" presStyleLbl="alignAccFollow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6A3B3BD-60CC-46D4-BE02-940BA984AA9C}" type="pres">
      <dgm:prSet presAssocID="{7C86D464-0C2B-43A7-AB3F-08F66633ECD5}" presName="sp" presStyleCnt="0"/>
      <dgm:spPr/>
    </dgm:pt>
    <dgm:pt modelId="{F0715FF1-637C-43C4-AB7C-6A967E8A4B73}" type="pres">
      <dgm:prSet presAssocID="{8C01AC8A-3FB4-4CAF-A3E9-89ECDDDA5A0C}" presName="linNode" presStyleCnt="0"/>
      <dgm:spPr/>
    </dgm:pt>
    <dgm:pt modelId="{963A8E0B-29E7-40DF-8337-EF9735817D2E}" type="pres">
      <dgm:prSet presAssocID="{8C01AC8A-3FB4-4CAF-A3E9-89ECDDDA5A0C}" presName="parentText" presStyleLbl="node1" presStyleIdx="3" presStyleCnt="7">
        <dgm:presLayoutVars>
          <dgm:chMax val="1"/>
          <dgm:bulletEnabled val="1"/>
        </dgm:presLayoutVars>
      </dgm:prSet>
      <dgm:spPr/>
    </dgm:pt>
    <dgm:pt modelId="{F1A7EDB3-6482-4278-8E4B-0B4F4E02A3D0}" type="pres">
      <dgm:prSet presAssocID="{8C01AC8A-3FB4-4CAF-A3E9-89ECDDDA5A0C}" presName="descendantText" presStyleLbl="alignAccFollow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5DC4B0A-48AB-48AA-A546-2783B7285D58}" type="pres">
      <dgm:prSet presAssocID="{D19EB242-2B4A-46B2-BEDA-28DFD0DF2DE1}" presName="sp" presStyleCnt="0"/>
      <dgm:spPr/>
    </dgm:pt>
    <dgm:pt modelId="{771BE2FA-68C1-40C4-857A-72F1DB31D0A7}" type="pres">
      <dgm:prSet presAssocID="{1914C095-AC5B-414D-A726-95C456B50D1A}" presName="linNode" presStyleCnt="0"/>
      <dgm:spPr/>
    </dgm:pt>
    <dgm:pt modelId="{E8646FCB-89F8-4389-BE17-4D0DD9630934}" type="pres">
      <dgm:prSet presAssocID="{1914C095-AC5B-414D-A726-95C456B50D1A}" presName="parentText" presStyleLbl="node1" presStyleIdx="4" presStyleCnt="7">
        <dgm:presLayoutVars>
          <dgm:chMax val="1"/>
          <dgm:bulletEnabled val="1"/>
        </dgm:presLayoutVars>
      </dgm:prSet>
      <dgm:spPr/>
    </dgm:pt>
    <dgm:pt modelId="{1655F00D-E284-456F-8FC9-39609BFC888C}" type="pres">
      <dgm:prSet presAssocID="{1914C095-AC5B-414D-A726-95C456B50D1A}" presName="descendantText" presStyleLbl="alignAccFollowNode1" presStyleIdx="4" presStyleCnt="7">
        <dgm:presLayoutVars>
          <dgm:bulletEnabled val="1"/>
        </dgm:presLayoutVars>
      </dgm:prSet>
      <dgm:spPr/>
    </dgm:pt>
    <dgm:pt modelId="{9CCBE105-BD65-4494-8EA4-F054C556ADBD}" type="pres">
      <dgm:prSet presAssocID="{684D81A6-931E-4FF2-BABF-527842DB0CF5}" presName="sp" presStyleCnt="0"/>
      <dgm:spPr/>
    </dgm:pt>
    <dgm:pt modelId="{DB2B81EB-276E-49A4-8AE7-E83B6B39FBAB}" type="pres">
      <dgm:prSet presAssocID="{5206D7F6-4206-4476-9EDB-1D294A8B1AE3}" presName="linNode" presStyleCnt="0"/>
      <dgm:spPr/>
    </dgm:pt>
    <dgm:pt modelId="{42DC6CC8-C3F1-4207-A4C7-A0182F272F86}" type="pres">
      <dgm:prSet presAssocID="{5206D7F6-4206-4476-9EDB-1D294A8B1AE3}" presName="parentText" presStyleLbl="node1" presStyleIdx="5" presStyleCnt="7">
        <dgm:presLayoutVars>
          <dgm:chMax val="1"/>
          <dgm:bulletEnabled val="1"/>
        </dgm:presLayoutVars>
      </dgm:prSet>
      <dgm:spPr/>
    </dgm:pt>
    <dgm:pt modelId="{4B6392A7-A71C-4EAD-AE52-1DE8CC918C9A}" type="pres">
      <dgm:prSet presAssocID="{5206D7F6-4206-4476-9EDB-1D294A8B1AE3}" presName="descendantText" presStyleLbl="alignAccFollow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066100C-EF22-4FD5-A28E-AE4FEB970E67}" type="pres">
      <dgm:prSet presAssocID="{5B05C0E5-65FE-43C1-AF6B-A907658622ED}" presName="sp" presStyleCnt="0"/>
      <dgm:spPr/>
    </dgm:pt>
    <dgm:pt modelId="{9E14EB13-66C0-4B8D-87AC-B88A786CD75C}" type="pres">
      <dgm:prSet presAssocID="{41D3331C-FE39-4072-A035-73641FAB1DAF}" presName="linNode" presStyleCnt="0"/>
      <dgm:spPr/>
    </dgm:pt>
    <dgm:pt modelId="{C225572D-5DB2-4879-9D63-CB24B8C0BC65}" type="pres">
      <dgm:prSet presAssocID="{41D3331C-FE39-4072-A035-73641FAB1DAF}" presName="parentText" presStyleLbl="node1" presStyleIdx="6" presStyleCnt="7">
        <dgm:presLayoutVars>
          <dgm:chMax val="1"/>
          <dgm:bulletEnabled val="1"/>
        </dgm:presLayoutVars>
      </dgm:prSet>
      <dgm:spPr/>
    </dgm:pt>
    <dgm:pt modelId="{B307E66D-F790-460A-8F57-477618043F63}" type="pres">
      <dgm:prSet presAssocID="{41D3331C-FE39-4072-A035-73641FAB1DAF}" presName="descendantText" presStyleLbl="alignAccFollow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1F5E447-3A34-45BD-B7B5-23E1B5AC731C}" srcId="{3C1332A8-AEFF-490C-AFE0-562685E2360F}" destId="{1914C095-AC5B-414D-A726-95C456B50D1A}" srcOrd="4" destOrd="0" parTransId="{2E45CA80-162D-419D-9F35-40C85A830550}" sibTransId="{684D81A6-931E-4FF2-BABF-527842DB0CF5}"/>
    <dgm:cxn modelId="{2C74ED37-EF22-4969-B9A6-CB0C2FFBEAED}" srcId="{5206D7F6-4206-4476-9EDB-1D294A8B1AE3}" destId="{68777C38-391A-4FCA-8DAD-CA06C79F5242}" srcOrd="1" destOrd="0" parTransId="{7BE43B99-F797-4546-97FD-ADAF15246045}" sibTransId="{B2184C96-E04D-4F57-A2D1-BD9EB59FF2FF}"/>
    <dgm:cxn modelId="{A9B02B77-6B44-464B-B080-9B85DAF292B5}" type="presOf" srcId="{F9E048E4-A9E7-49C9-A4FF-2B1B2C366B8C}" destId="{432F1628-79BE-42D7-AFC7-B55E53B11243}" srcOrd="0" destOrd="0" presId="urn:microsoft.com/office/officeart/2005/8/layout/vList5"/>
    <dgm:cxn modelId="{C2411096-036D-4283-9E65-A7C5BB84DB22}" srcId="{5206D7F6-4206-4476-9EDB-1D294A8B1AE3}" destId="{49424E12-54EF-4252-9630-4FAF31A7D32A}" srcOrd="0" destOrd="0" parTransId="{EB950089-2090-419B-9836-50CF97EDCC3A}" sibTransId="{8648114F-A2DF-4D24-91B4-2B9CDCC2304A}"/>
    <dgm:cxn modelId="{8CDAAB97-465E-40AD-AF1B-A38669F2EF25}" srcId="{9216A2BE-F2B2-4668-9ED9-0CE5B7FCA241}" destId="{EB2A06E6-D855-444C-B9D5-DD2C9E13DC7B}" srcOrd="1" destOrd="0" parTransId="{61A4C337-FF6C-432B-A2B7-B4127D2720F9}" sibTransId="{AED74122-A5AC-4D31-8F5A-7F17DFA9DE1D}"/>
    <dgm:cxn modelId="{A16F2B03-3E1F-4F1B-B41F-2834F66D7D5A}" type="presOf" srcId="{41D3331C-FE39-4072-A035-73641FAB1DAF}" destId="{C225572D-5DB2-4879-9D63-CB24B8C0BC65}" srcOrd="0" destOrd="0" presId="urn:microsoft.com/office/officeart/2005/8/layout/vList5"/>
    <dgm:cxn modelId="{A735D6AE-391F-4217-977E-1D5FA4814F60}" type="presOf" srcId="{49424E12-54EF-4252-9630-4FAF31A7D32A}" destId="{4B6392A7-A71C-4EAD-AE52-1DE8CC918C9A}" srcOrd="0" destOrd="0" presId="urn:microsoft.com/office/officeart/2005/8/layout/vList5"/>
    <dgm:cxn modelId="{793033D1-40E0-4E99-AC40-D007C12BA30E}" type="presOf" srcId="{8C01AC8A-3FB4-4CAF-A3E9-89ECDDDA5A0C}" destId="{963A8E0B-29E7-40DF-8337-EF9735817D2E}" srcOrd="0" destOrd="0" presId="urn:microsoft.com/office/officeart/2005/8/layout/vList5"/>
    <dgm:cxn modelId="{89CEE7D2-9381-42BF-A89C-5482D0D127CC}" srcId="{B5E743D6-ED09-4EAC-B7AA-5880C561BCB3}" destId="{FD97CC0C-EE7D-4047-AC3E-C324382F8234}" srcOrd="0" destOrd="0" parTransId="{BC815C2C-CE6C-4416-99CF-780F1E369C2B}" sibTransId="{5DA12131-C45E-4B6C-97A8-567495CE9FCB}"/>
    <dgm:cxn modelId="{2E09FB8A-2E14-4E05-94B7-DF3CF45640BE}" srcId="{B5E743D6-ED09-4EAC-B7AA-5880C561BCB3}" destId="{C6DAD1EA-A418-4E64-BA51-251DACE425D8}" srcOrd="1" destOrd="0" parTransId="{534D5CCA-B624-4A96-B553-1F16B856C31B}" sibTransId="{1FC89929-1BDF-40F7-AEBC-1DCB303B28A3}"/>
    <dgm:cxn modelId="{A3B01DED-7188-4A51-AEBF-FBE23237125E}" srcId="{3C1332A8-AEFF-490C-AFE0-562685E2360F}" destId="{8C01AC8A-3FB4-4CAF-A3E9-89ECDDDA5A0C}" srcOrd="3" destOrd="0" parTransId="{1C85B2FA-7CCB-446A-8BF5-240B9E1F7326}" sibTransId="{D19EB242-2B4A-46B2-BEDA-28DFD0DF2DE1}"/>
    <dgm:cxn modelId="{5402957C-61FF-4DF4-974C-DA4202303DD7}" srcId="{3C1332A8-AEFF-490C-AFE0-562685E2360F}" destId="{5206D7F6-4206-4476-9EDB-1D294A8B1AE3}" srcOrd="5" destOrd="0" parTransId="{A58E2D16-F07E-4FFA-AAF0-4BC057F67132}" sibTransId="{5B05C0E5-65FE-43C1-AF6B-A907658622ED}"/>
    <dgm:cxn modelId="{57085075-183E-4185-BEFD-3E811E9DD5A0}" srcId="{41D3331C-FE39-4072-A035-73641FAB1DAF}" destId="{0D78CB97-4247-4E93-96DC-2B53A1A22B61}" srcOrd="0" destOrd="0" parTransId="{741E33E9-2F26-45DA-B9A5-BF4902CEB0F8}" sibTransId="{EF423E9A-6CAE-4E61-ACEE-23C6C984AF09}"/>
    <dgm:cxn modelId="{BA324605-622F-413C-99E5-C78B211B8C83}" type="presOf" srcId="{CA68C383-747F-4CF0-87F5-BF6FB38EF1D2}" destId="{E38E0F29-CF59-4875-97C8-29785F5E7334}" srcOrd="0" destOrd="0" presId="urn:microsoft.com/office/officeart/2005/8/layout/vList5"/>
    <dgm:cxn modelId="{12EB05BD-8982-4F21-A53A-D34FC19207F4}" srcId="{3C1332A8-AEFF-490C-AFE0-562685E2360F}" destId="{9216A2BE-F2B2-4668-9ED9-0CE5B7FCA241}" srcOrd="1" destOrd="0" parTransId="{E8B84FCF-77E8-44E4-8CB0-CA380A780976}" sibTransId="{3003E0D9-2FD6-4752-A1DD-67E6CB169D2C}"/>
    <dgm:cxn modelId="{6CEFDAF1-45D7-43C8-9FCF-BC1F167955B3}" type="presOf" srcId="{5A200CC2-A466-4763-917B-E6F3DE4EE105}" destId="{1547218E-C2A1-4F64-8C33-806A0CAE8B9B}" srcOrd="0" destOrd="0" presId="urn:microsoft.com/office/officeart/2005/8/layout/vList5"/>
    <dgm:cxn modelId="{55A37E52-0836-48CC-85DF-446B0BD4DBB8}" type="presOf" srcId="{3C1332A8-AEFF-490C-AFE0-562685E2360F}" destId="{1D5A694C-69EA-436C-9F73-B51A803A3C6E}" srcOrd="0" destOrd="0" presId="urn:microsoft.com/office/officeart/2005/8/layout/vList5"/>
    <dgm:cxn modelId="{CB3E7FD3-A2D5-42E5-8582-4563520AEFF7}" srcId="{8C01AC8A-3FB4-4CAF-A3E9-89ECDDDA5A0C}" destId="{DEA4C7DE-8EE1-44AA-B699-A311EA742EBD}" srcOrd="0" destOrd="0" parTransId="{3414C040-8EF6-4CD3-A6BF-244B866D3BFB}" sibTransId="{16619112-88C8-49C8-833F-785DAAF61A5C}"/>
    <dgm:cxn modelId="{6A10B42E-A323-437B-BC41-BA55F63E8715}" srcId="{8C01AC8A-3FB4-4CAF-A3E9-89ECDDDA5A0C}" destId="{5CD0A49A-106D-4E94-8037-67A44B118765}" srcOrd="1" destOrd="0" parTransId="{17A16673-1635-480D-BC6F-867B27B64A77}" sibTransId="{4AF66041-11C9-4CD1-8AF8-14A0F324B179}"/>
    <dgm:cxn modelId="{A3B13541-2EAA-4B2E-B497-E613F704D552}" type="presOf" srcId="{1914C095-AC5B-414D-A726-95C456B50D1A}" destId="{E8646FCB-89F8-4389-BE17-4D0DD9630934}" srcOrd="0" destOrd="0" presId="urn:microsoft.com/office/officeart/2005/8/layout/vList5"/>
    <dgm:cxn modelId="{0388C202-30D4-481D-B94F-ABA06D93FFCC}" type="presOf" srcId="{9216A2BE-F2B2-4668-9ED9-0CE5B7FCA241}" destId="{A39B616C-54CC-4D51-B70B-D3094CE033C8}" srcOrd="0" destOrd="0" presId="urn:microsoft.com/office/officeart/2005/8/layout/vList5"/>
    <dgm:cxn modelId="{0E8DAE68-FA3B-41B9-8528-651DE6088E0D}" srcId="{9216A2BE-F2B2-4668-9ED9-0CE5B7FCA241}" destId="{CA68C383-747F-4CF0-87F5-BF6FB38EF1D2}" srcOrd="0" destOrd="0" parTransId="{D957093D-6B46-4C1A-86D8-B68A0809A0B1}" sibTransId="{329D0509-B19C-488A-BABB-9A86B82FC01B}"/>
    <dgm:cxn modelId="{2F129640-74E8-4D27-B4C8-C1B1E365DB7A}" type="presOf" srcId="{FD97CC0C-EE7D-4047-AC3E-C324382F8234}" destId="{FDE588BB-8B3A-4AF9-9B43-3934C5281815}" srcOrd="0" destOrd="0" presId="urn:microsoft.com/office/officeart/2005/8/layout/vList5"/>
    <dgm:cxn modelId="{CE959645-73F2-417D-9D64-FFBB2195319C}" srcId="{3C1332A8-AEFF-490C-AFE0-562685E2360F}" destId="{41D3331C-FE39-4072-A035-73641FAB1DAF}" srcOrd="6" destOrd="0" parTransId="{078478DC-E63F-4983-A863-ADE941A4B972}" sibTransId="{CF250B86-F3D4-41E3-9E5D-27F747AC2EC4}"/>
    <dgm:cxn modelId="{65BB2FBF-719A-46D0-BF8E-D6ACED2B1B7F}" srcId="{3C1332A8-AEFF-490C-AFE0-562685E2360F}" destId="{5A200CC2-A466-4763-917B-E6F3DE4EE105}" srcOrd="2" destOrd="0" parTransId="{1FF1841A-3533-4BB8-8D17-ABD8803AE120}" sibTransId="{7C86D464-0C2B-43A7-AB3F-08F66633ECD5}"/>
    <dgm:cxn modelId="{56ADC420-FC50-4518-9C53-055551DA8514}" type="presOf" srcId="{C6DAD1EA-A418-4E64-BA51-251DACE425D8}" destId="{FDE588BB-8B3A-4AF9-9B43-3934C5281815}" srcOrd="0" destOrd="1" presId="urn:microsoft.com/office/officeart/2005/8/layout/vList5"/>
    <dgm:cxn modelId="{4A8D47CB-95C8-43E3-8434-D5F4B0645D89}" type="presOf" srcId="{EE9FE5F7-98CF-4DC1-ACD3-9D58C1428254}" destId="{1655F00D-E284-456F-8FC9-39609BFC888C}" srcOrd="0" destOrd="0" presId="urn:microsoft.com/office/officeart/2005/8/layout/vList5"/>
    <dgm:cxn modelId="{389A05CF-5FFD-4EDB-85C3-3621A9908FAF}" type="presOf" srcId="{17D48FE6-F7CC-4AFA-9F43-9D87C2C09407}" destId="{432F1628-79BE-42D7-AFC7-B55E53B11243}" srcOrd="0" destOrd="1" presId="urn:microsoft.com/office/officeart/2005/8/layout/vList5"/>
    <dgm:cxn modelId="{F28CDBF2-4754-4D2C-BC8A-576D374AE281}" srcId="{5A200CC2-A466-4763-917B-E6F3DE4EE105}" destId="{F9E048E4-A9E7-49C9-A4FF-2B1B2C366B8C}" srcOrd="0" destOrd="0" parTransId="{6E53AD3D-990C-4F98-AC72-9C5CCFD90F85}" sibTransId="{82591CA2-1ECF-452C-BBA5-662E78C61363}"/>
    <dgm:cxn modelId="{2D32AD76-0E38-4317-9988-587752C3863E}" type="presOf" srcId="{5206D7F6-4206-4476-9EDB-1D294A8B1AE3}" destId="{42DC6CC8-C3F1-4207-A4C7-A0182F272F86}" srcOrd="0" destOrd="0" presId="urn:microsoft.com/office/officeart/2005/8/layout/vList5"/>
    <dgm:cxn modelId="{A65C80AC-502F-4D13-96A6-408C8D237AAC}" type="presOf" srcId="{68777C38-391A-4FCA-8DAD-CA06C79F5242}" destId="{4B6392A7-A71C-4EAD-AE52-1DE8CC918C9A}" srcOrd="0" destOrd="1" presId="urn:microsoft.com/office/officeart/2005/8/layout/vList5"/>
    <dgm:cxn modelId="{1566ABA6-3CAB-4441-8249-3918DAB6ED2C}" srcId="{1914C095-AC5B-414D-A726-95C456B50D1A}" destId="{EE9FE5F7-98CF-4DC1-ACD3-9D58C1428254}" srcOrd="0" destOrd="0" parTransId="{4A90FB49-381F-4CC8-A957-32B4DACA69DA}" sibTransId="{36D05852-634F-49A4-8DEF-F24CE15F3C76}"/>
    <dgm:cxn modelId="{1CFA538A-F077-4084-8392-F2506CBE8B6D}" type="presOf" srcId="{0D78CB97-4247-4E93-96DC-2B53A1A22B61}" destId="{B307E66D-F790-460A-8F57-477618043F63}" srcOrd="0" destOrd="0" presId="urn:microsoft.com/office/officeart/2005/8/layout/vList5"/>
    <dgm:cxn modelId="{2DEDEBD2-B8A1-4697-8975-640CF55770BE}" srcId="{3C1332A8-AEFF-490C-AFE0-562685E2360F}" destId="{B5E743D6-ED09-4EAC-B7AA-5880C561BCB3}" srcOrd="0" destOrd="0" parTransId="{076B8AB5-8BF2-495A-A011-5AE28CFE6002}" sibTransId="{7D2E7413-4AC0-42A6-8461-9BACB2CD6AC6}"/>
    <dgm:cxn modelId="{9EEE2B93-7EB7-42D8-8DCB-4F1AA9DEDEE6}" type="presOf" srcId="{B5E743D6-ED09-4EAC-B7AA-5880C561BCB3}" destId="{DC4F0805-4A6B-4FF8-AB2A-A1489BE477A6}" srcOrd="0" destOrd="0" presId="urn:microsoft.com/office/officeart/2005/8/layout/vList5"/>
    <dgm:cxn modelId="{D312C6B4-8C5B-4E43-A286-D31915502771}" type="presOf" srcId="{DEA4C7DE-8EE1-44AA-B699-A311EA742EBD}" destId="{F1A7EDB3-6482-4278-8E4B-0B4F4E02A3D0}" srcOrd="0" destOrd="0" presId="urn:microsoft.com/office/officeart/2005/8/layout/vList5"/>
    <dgm:cxn modelId="{654E20CE-E2F8-4207-8F60-6E88A77E3364}" srcId="{5A200CC2-A466-4763-917B-E6F3DE4EE105}" destId="{17D48FE6-F7CC-4AFA-9F43-9D87C2C09407}" srcOrd="1" destOrd="0" parTransId="{DB9A0BD2-60C3-4CD7-97DC-2E440AA427E3}" sibTransId="{5C431363-EE81-4CC4-92FD-D25E81043267}"/>
    <dgm:cxn modelId="{68363AEB-E880-4ACD-8726-D1471799B31A}" type="presOf" srcId="{5CD0A49A-106D-4E94-8037-67A44B118765}" destId="{F1A7EDB3-6482-4278-8E4B-0B4F4E02A3D0}" srcOrd="0" destOrd="1" presId="urn:microsoft.com/office/officeart/2005/8/layout/vList5"/>
    <dgm:cxn modelId="{E40D17C9-72C7-4EBF-9039-AB4C36874F20}" type="presOf" srcId="{EB2A06E6-D855-444C-B9D5-DD2C9E13DC7B}" destId="{E38E0F29-CF59-4875-97C8-29785F5E7334}" srcOrd="0" destOrd="1" presId="urn:microsoft.com/office/officeart/2005/8/layout/vList5"/>
    <dgm:cxn modelId="{EB9C13AF-919F-406F-B369-A063C7D2D12F}" type="presParOf" srcId="{1D5A694C-69EA-436C-9F73-B51A803A3C6E}" destId="{48BD6905-DBA1-4063-ABF9-6954DE448671}" srcOrd="0" destOrd="0" presId="urn:microsoft.com/office/officeart/2005/8/layout/vList5"/>
    <dgm:cxn modelId="{4BFDEB20-2F1F-4398-A5FA-959461B8B1C7}" type="presParOf" srcId="{48BD6905-DBA1-4063-ABF9-6954DE448671}" destId="{DC4F0805-4A6B-4FF8-AB2A-A1489BE477A6}" srcOrd="0" destOrd="0" presId="urn:microsoft.com/office/officeart/2005/8/layout/vList5"/>
    <dgm:cxn modelId="{DCB220F4-301F-4526-8EA8-295909954039}" type="presParOf" srcId="{48BD6905-DBA1-4063-ABF9-6954DE448671}" destId="{FDE588BB-8B3A-4AF9-9B43-3934C5281815}" srcOrd="1" destOrd="0" presId="urn:microsoft.com/office/officeart/2005/8/layout/vList5"/>
    <dgm:cxn modelId="{F0B8A2B9-3682-4137-B280-B021031B4427}" type="presParOf" srcId="{1D5A694C-69EA-436C-9F73-B51A803A3C6E}" destId="{D0B47209-ECFE-4B27-91CD-E6BC68EFE933}" srcOrd="1" destOrd="0" presId="urn:microsoft.com/office/officeart/2005/8/layout/vList5"/>
    <dgm:cxn modelId="{F0E917C6-D47B-48DE-90D2-61A3AB1A896C}" type="presParOf" srcId="{1D5A694C-69EA-436C-9F73-B51A803A3C6E}" destId="{68938115-4EB6-48EE-B7ED-2E5799E80756}" srcOrd="2" destOrd="0" presId="urn:microsoft.com/office/officeart/2005/8/layout/vList5"/>
    <dgm:cxn modelId="{E7F1B985-191C-4122-8F9F-F129656646F1}" type="presParOf" srcId="{68938115-4EB6-48EE-B7ED-2E5799E80756}" destId="{A39B616C-54CC-4D51-B70B-D3094CE033C8}" srcOrd="0" destOrd="0" presId="urn:microsoft.com/office/officeart/2005/8/layout/vList5"/>
    <dgm:cxn modelId="{5B144B86-C1A3-41D9-BC81-27F226811B6C}" type="presParOf" srcId="{68938115-4EB6-48EE-B7ED-2E5799E80756}" destId="{E38E0F29-CF59-4875-97C8-29785F5E7334}" srcOrd="1" destOrd="0" presId="urn:microsoft.com/office/officeart/2005/8/layout/vList5"/>
    <dgm:cxn modelId="{CDFD6EA4-9442-488E-9577-6FE2DA093DE4}" type="presParOf" srcId="{1D5A694C-69EA-436C-9F73-B51A803A3C6E}" destId="{0BB92CBD-24AF-45D1-B418-D90D6582E66E}" srcOrd="3" destOrd="0" presId="urn:microsoft.com/office/officeart/2005/8/layout/vList5"/>
    <dgm:cxn modelId="{B0CBC71B-EBA3-4DDE-9BCC-15E0A5AD9F46}" type="presParOf" srcId="{1D5A694C-69EA-436C-9F73-B51A803A3C6E}" destId="{941B577E-61E0-418F-9BB9-29F97654C58D}" srcOrd="4" destOrd="0" presId="urn:microsoft.com/office/officeart/2005/8/layout/vList5"/>
    <dgm:cxn modelId="{2984293E-D018-43E0-B7F0-440A80DB5789}" type="presParOf" srcId="{941B577E-61E0-418F-9BB9-29F97654C58D}" destId="{1547218E-C2A1-4F64-8C33-806A0CAE8B9B}" srcOrd="0" destOrd="0" presId="urn:microsoft.com/office/officeart/2005/8/layout/vList5"/>
    <dgm:cxn modelId="{5800A310-F9A3-46CE-8A22-7FFA94267B08}" type="presParOf" srcId="{941B577E-61E0-418F-9BB9-29F97654C58D}" destId="{432F1628-79BE-42D7-AFC7-B55E53B11243}" srcOrd="1" destOrd="0" presId="urn:microsoft.com/office/officeart/2005/8/layout/vList5"/>
    <dgm:cxn modelId="{F258A981-D99A-48DF-9DC2-3769AEE7153E}" type="presParOf" srcId="{1D5A694C-69EA-436C-9F73-B51A803A3C6E}" destId="{06A3B3BD-60CC-46D4-BE02-940BA984AA9C}" srcOrd="5" destOrd="0" presId="urn:microsoft.com/office/officeart/2005/8/layout/vList5"/>
    <dgm:cxn modelId="{6D26AA32-3B35-4B72-B856-B255F5515A57}" type="presParOf" srcId="{1D5A694C-69EA-436C-9F73-B51A803A3C6E}" destId="{F0715FF1-637C-43C4-AB7C-6A967E8A4B73}" srcOrd="6" destOrd="0" presId="urn:microsoft.com/office/officeart/2005/8/layout/vList5"/>
    <dgm:cxn modelId="{AAC42EAD-7504-4D6A-8FAF-E45E143BE9D2}" type="presParOf" srcId="{F0715FF1-637C-43C4-AB7C-6A967E8A4B73}" destId="{963A8E0B-29E7-40DF-8337-EF9735817D2E}" srcOrd="0" destOrd="0" presId="urn:microsoft.com/office/officeart/2005/8/layout/vList5"/>
    <dgm:cxn modelId="{F6C4843E-58F6-4DB5-A2F2-9C94F15B0424}" type="presParOf" srcId="{F0715FF1-637C-43C4-AB7C-6A967E8A4B73}" destId="{F1A7EDB3-6482-4278-8E4B-0B4F4E02A3D0}" srcOrd="1" destOrd="0" presId="urn:microsoft.com/office/officeart/2005/8/layout/vList5"/>
    <dgm:cxn modelId="{F651E26E-B0F2-4D9B-8B68-868DD6BF73C9}" type="presParOf" srcId="{1D5A694C-69EA-436C-9F73-B51A803A3C6E}" destId="{A5DC4B0A-48AB-48AA-A546-2783B7285D58}" srcOrd="7" destOrd="0" presId="urn:microsoft.com/office/officeart/2005/8/layout/vList5"/>
    <dgm:cxn modelId="{70134AAE-8E5B-4ABC-A817-57C0EC6D7062}" type="presParOf" srcId="{1D5A694C-69EA-436C-9F73-B51A803A3C6E}" destId="{771BE2FA-68C1-40C4-857A-72F1DB31D0A7}" srcOrd="8" destOrd="0" presId="urn:microsoft.com/office/officeart/2005/8/layout/vList5"/>
    <dgm:cxn modelId="{EF8232EB-722E-4F94-8F4B-25BC0B1DF97D}" type="presParOf" srcId="{771BE2FA-68C1-40C4-857A-72F1DB31D0A7}" destId="{E8646FCB-89F8-4389-BE17-4D0DD9630934}" srcOrd="0" destOrd="0" presId="urn:microsoft.com/office/officeart/2005/8/layout/vList5"/>
    <dgm:cxn modelId="{F383DB5D-AF24-419E-9213-D2D66A7AB92A}" type="presParOf" srcId="{771BE2FA-68C1-40C4-857A-72F1DB31D0A7}" destId="{1655F00D-E284-456F-8FC9-39609BFC888C}" srcOrd="1" destOrd="0" presId="urn:microsoft.com/office/officeart/2005/8/layout/vList5"/>
    <dgm:cxn modelId="{E00B1711-8358-479E-93BC-F60BD9B7DCBC}" type="presParOf" srcId="{1D5A694C-69EA-436C-9F73-B51A803A3C6E}" destId="{9CCBE105-BD65-4494-8EA4-F054C556ADBD}" srcOrd="9" destOrd="0" presId="urn:microsoft.com/office/officeart/2005/8/layout/vList5"/>
    <dgm:cxn modelId="{F9721F2B-A7BA-48B8-9031-6100B8E8466E}" type="presParOf" srcId="{1D5A694C-69EA-436C-9F73-B51A803A3C6E}" destId="{DB2B81EB-276E-49A4-8AE7-E83B6B39FBAB}" srcOrd="10" destOrd="0" presId="urn:microsoft.com/office/officeart/2005/8/layout/vList5"/>
    <dgm:cxn modelId="{9AB389E8-F7C3-4521-A8A3-915A77C3E827}" type="presParOf" srcId="{DB2B81EB-276E-49A4-8AE7-E83B6B39FBAB}" destId="{42DC6CC8-C3F1-4207-A4C7-A0182F272F86}" srcOrd="0" destOrd="0" presId="urn:microsoft.com/office/officeart/2005/8/layout/vList5"/>
    <dgm:cxn modelId="{0752BE11-DEBC-44FB-BAC3-60800E516F30}" type="presParOf" srcId="{DB2B81EB-276E-49A4-8AE7-E83B6B39FBAB}" destId="{4B6392A7-A71C-4EAD-AE52-1DE8CC918C9A}" srcOrd="1" destOrd="0" presId="urn:microsoft.com/office/officeart/2005/8/layout/vList5"/>
    <dgm:cxn modelId="{9519FA57-2CB3-4BE0-A772-D861C340E2A0}" type="presParOf" srcId="{1D5A694C-69EA-436C-9F73-B51A803A3C6E}" destId="{F066100C-EF22-4FD5-A28E-AE4FEB970E67}" srcOrd="11" destOrd="0" presId="urn:microsoft.com/office/officeart/2005/8/layout/vList5"/>
    <dgm:cxn modelId="{44836BA0-7F52-4671-AD28-51C14326C24B}" type="presParOf" srcId="{1D5A694C-69EA-436C-9F73-B51A803A3C6E}" destId="{9E14EB13-66C0-4B8D-87AC-B88A786CD75C}" srcOrd="12" destOrd="0" presId="urn:microsoft.com/office/officeart/2005/8/layout/vList5"/>
    <dgm:cxn modelId="{710B3B15-07F8-4653-851C-1A5747B17D8F}" type="presParOf" srcId="{9E14EB13-66C0-4B8D-87AC-B88A786CD75C}" destId="{C225572D-5DB2-4879-9D63-CB24B8C0BC65}" srcOrd="0" destOrd="0" presId="urn:microsoft.com/office/officeart/2005/8/layout/vList5"/>
    <dgm:cxn modelId="{31BE807C-0468-4DD7-8696-E6D180FEE315}" type="presParOf" srcId="{9E14EB13-66C0-4B8D-87AC-B88A786CD75C}" destId="{B307E66D-F790-460A-8F57-477618043F6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472BF0-CC9E-4941-97F4-EC044DA02010}">
      <dsp:nvSpPr>
        <dsp:cNvPr id="0" name=""/>
        <dsp:cNvSpPr/>
      </dsp:nvSpPr>
      <dsp:spPr>
        <a:xfrm>
          <a:off x="0" y="0"/>
          <a:ext cx="8229600" cy="49708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Business Case and Summary</a:t>
          </a:r>
          <a:endParaRPr lang="en-GB" sz="2300" kern="1200" dirty="0"/>
        </a:p>
      </dsp:txBody>
      <dsp:txXfrm>
        <a:off x="1695628" y="0"/>
        <a:ext cx="6533971" cy="497085"/>
      </dsp:txXfrm>
    </dsp:sp>
    <dsp:sp modelId="{EF9CFB47-57E8-4D55-9A67-CD2A216AD4B7}">
      <dsp:nvSpPr>
        <dsp:cNvPr id="0" name=""/>
        <dsp:cNvSpPr/>
      </dsp:nvSpPr>
      <dsp:spPr>
        <a:xfrm>
          <a:off x="49708" y="49708"/>
          <a:ext cx="1645920" cy="397668"/>
        </a:xfrm>
        <a:prstGeom prst="roundRect">
          <a:avLst>
            <a:gd name="adj" fmla="val 10000"/>
          </a:avLst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0D4830-5B2C-464C-B2CD-74D545FD3DB0}">
      <dsp:nvSpPr>
        <dsp:cNvPr id="0" name=""/>
        <dsp:cNvSpPr/>
      </dsp:nvSpPr>
      <dsp:spPr>
        <a:xfrm>
          <a:off x="0" y="546794"/>
          <a:ext cx="8229600" cy="497085"/>
        </a:xfrm>
        <a:prstGeom prst="roundRect">
          <a:avLst>
            <a:gd name="adj" fmla="val 10000"/>
          </a:avLst>
        </a:prstGeom>
        <a:solidFill>
          <a:schemeClr val="accent5">
            <a:hueOff val="-1549672"/>
            <a:satOff val="2319"/>
            <a:lumOff val="-2598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Intervention Summary</a:t>
          </a:r>
          <a:endParaRPr lang="en-GB" sz="2300" kern="1200" dirty="0"/>
        </a:p>
      </dsp:txBody>
      <dsp:txXfrm>
        <a:off x="1695628" y="546794"/>
        <a:ext cx="6533971" cy="497085"/>
      </dsp:txXfrm>
    </dsp:sp>
    <dsp:sp modelId="{BA90EA09-1F65-4763-93AC-6508E667135F}">
      <dsp:nvSpPr>
        <dsp:cNvPr id="0" name=""/>
        <dsp:cNvSpPr/>
      </dsp:nvSpPr>
      <dsp:spPr>
        <a:xfrm>
          <a:off x="49708" y="596503"/>
          <a:ext cx="1645920" cy="397668"/>
        </a:xfrm>
        <a:prstGeom prst="roundRect">
          <a:avLst>
            <a:gd name="adj" fmla="val 10000"/>
          </a:avLst>
        </a:prstGeom>
        <a:solidFill>
          <a:schemeClr val="accent5">
            <a:tint val="50000"/>
            <a:hueOff val="-1582245"/>
            <a:satOff val="-127"/>
            <a:lumOff val="-611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0FCA13-0203-4523-861B-AC9E096D3B85}">
      <dsp:nvSpPr>
        <dsp:cNvPr id="0" name=""/>
        <dsp:cNvSpPr/>
      </dsp:nvSpPr>
      <dsp:spPr>
        <a:xfrm>
          <a:off x="0" y="1093589"/>
          <a:ext cx="8229600" cy="497085"/>
        </a:xfrm>
        <a:prstGeom prst="roundRect">
          <a:avLst>
            <a:gd name="adj" fmla="val 10000"/>
          </a:avLst>
        </a:prstGeom>
        <a:solidFill>
          <a:schemeClr val="accent5">
            <a:hueOff val="-3099343"/>
            <a:satOff val="4637"/>
            <a:lumOff val="-5196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err="1" smtClean="0"/>
            <a:t>LogFrame</a:t>
          </a:r>
          <a:endParaRPr lang="en-GB" sz="2300" kern="1200" dirty="0"/>
        </a:p>
      </dsp:txBody>
      <dsp:txXfrm>
        <a:off x="1695628" y="1093589"/>
        <a:ext cx="6533971" cy="497085"/>
      </dsp:txXfrm>
    </dsp:sp>
    <dsp:sp modelId="{FE644FCB-F399-4A94-8CB9-E139031630E0}">
      <dsp:nvSpPr>
        <dsp:cNvPr id="0" name=""/>
        <dsp:cNvSpPr/>
      </dsp:nvSpPr>
      <dsp:spPr>
        <a:xfrm>
          <a:off x="49708" y="1143297"/>
          <a:ext cx="1645920" cy="397668"/>
        </a:xfrm>
        <a:prstGeom prst="roundRect">
          <a:avLst>
            <a:gd name="adj" fmla="val 10000"/>
          </a:avLst>
        </a:prstGeom>
        <a:solidFill>
          <a:schemeClr val="accent5">
            <a:tint val="50000"/>
            <a:hueOff val="-3164490"/>
            <a:satOff val="-254"/>
            <a:lumOff val="-1223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79FE3F-139A-46D6-BF63-F7BDBA11A356}">
      <dsp:nvSpPr>
        <dsp:cNvPr id="0" name=""/>
        <dsp:cNvSpPr/>
      </dsp:nvSpPr>
      <dsp:spPr>
        <a:xfrm>
          <a:off x="0" y="1640383"/>
          <a:ext cx="8229600" cy="497085"/>
        </a:xfrm>
        <a:prstGeom prst="roundRect">
          <a:avLst>
            <a:gd name="adj" fmla="val 10000"/>
          </a:avLst>
        </a:prstGeom>
        <a:solidFill>
          <a:schemeClr val="accent5">
            <a:hueOff val="-4649015"/>
            <a:satOff val="6956"/>
            <a:lumOff val="-7794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err="1" smtClean="0"/>
            <a:t>MOU</a:t>
          </a:r>
          <a:r>
            <a:rPr lang="en-GB" sz="2300" kern="1200" dirty="0" smtClean="0"/>
            <a:t>/</a:t>
          </a:r>
          <a:r>
            <a:rPr lang="en-GB" sz="2300" kern="1200" dirty="0" err="1" smtClean="0"/>
            <a:t>MOU</a:t>
          </a:r>
          <a:r>
            <a:rPr lang="en-GB" sz="2300" kern="1200" dirty="0" smtClean="0"/>
            <a:t> Amendment</a:t>
          </a:r>
          <a:endParaRPr lang="en-GB" sz="2300" kern="1200" dirty="0"/>
        </a:p>
      </dsp:txBody>
      <dsp:txXfrm>
        <a:off x="1695628" y="1640383"/>
        <a:ext cx="6533971" cy="497085"/>
      </dsp:txXfrm>
    </dsp:sp>
    <dsp:sp modelId="{FB398F2E-30C9-43CC-A0DD-D508ED552993}">
      <dsp:nvSpPr>
        <dsp:cNvPr id="0" name=""/>
        <dsp:cNvSpPr/>
      </dsp:nvSpPr>
      <dsp:spPr>
        <a:xfrm>
          <a:off x="49708" y="1690092"/>
          <a:ext cx="1645920" cy="397668"/>
        </a:xfrm>
        <a:prstGeom prst="roundRect">
          <a:avLst>
            <a:gd name="adj" fmla="val 10000"/>
          </a:avLst>
        </a:prstGeom>
        <a:solidFill>
          <a:schemeClr val="accent5">
            <a:tint val="50000"/>
            <a:hueOff val="-4746735"/>
            <a:satOff val="-382"/>
            <a:lumOff val="-1834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E88A82-E2D3-4F2C-9039-3BAA9F1E8044}">
      <dsp:nvSpPr>
        <dsp:cNvPr id="0" name=""/>
        <dsp:cNvSpPr/>
      </dsp:nvSpPr>
      <dsp:spPr>
        <a:xfrm>
          <a:off x="0" y="2187178"/>
          <a:ext cx="8229600" cy="497085"/>
        </a:xfrm>
        <a:prstGeom prst="roundRect">
          <a:avLst>
            <a:gd name="adj" fmla="val 10000"/>
          </a:avLst>
        </a:prstGeom>
        <a:solidFill>
          <a:schemeClr val="accent5">
            <a:hueOff val="-6198687"/>
            <a:satOff val="9275"/>
            <a:lumOff val="-10392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Accountable Grant</a:t>
          </a:r>
          <a:endParaRPr lang="en-GB" sz="2300" kern="1200" dirty="0"/>
        </a:p>
      </dsp:txBody>
      <dsp:txXfrm>
        <a:off x="1695628" y="2187178"/>
        <a:ext cx="6533971" cy="497085"/>
      </dsp:txXfrm>
    </dsp:sp>
    <dsp:sp modelId="{710AC781-1249-41B4-96B1-A76200016ED8}">
      <dsp:nvSpPr>
        <dsp:cNvPr id="0" name=""/>
        <dsp:cNvSpPr/>
      </dsp:nvSpPr>
      <dsp:spPr>
        <a:xfrm>
          <a:off x="49708" y="2236886"/>
          <a:ext cx="1645920" cy="397668"/>
        </a:xfrm>
        <a:prstGeom prst="roundRect">
          <a:avLst>
            <a:gd name="adj" fmla="val 10000"/>
          </a:avLst>
        </a:prstGeom>
        <a:solidFill>
          <a:schemeClr val="accent5">
            <a:tint val="50000"/>
            <a:hueOff val="-6328980"/>
            <a:satOff val="-509"/>
            <a:lumOff val="-2446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EDDA22-9913-4880-81FB-5BE89EDE5207}">
      <dsp:nvSpPr>
        <dsp:cNvPr id="0" name=""/>
        <dsp:cNvSpPr/>
      </dsp:nvSpPr>
      <dsp:spPr>
        <a:xfrm>
          <a:off x="0" y="2733972"/>
          <a:ext cx="8229600" cy="497085"/>
        </a:xfrm>
        <a:prstGeom prst="roundRect">
          <a:avLst>
            <a:gd name="adj" fmla="val 10000"/>
          </a:avLst>
        </a:prstGeom>
        <a:solidFill>
          <a:schemeClr val="accent5">
            <a:hueOff val="-7748359"/>
            <a:satOff val="11594"/>
            <a:lumOff val="-12989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Annual Review</a:t>
          </a:r>
          <a:endParaRPr lang="en-GB" sz="2300" kern="1200" dirty="0"/>
        </a:p>
      </dsp:txBody>
      <dsp:txXfrm>
        <a:off x="1695628" y="2733972"/>
        <a:ext cx="6533971" cy="497085"/>
      </dsp:txXfrm>
    </dsp:sp>
    <dsp:sp modelId="{11097486-77A8-4775-9A77-C7CFF9716481}">
      <dsp:nvSpPr>
        <dsp:cNvPr id="0" name=""/>
        <dsp:cNvSpPr/>
      </dsp:nvSpPr>
      <dsp:spPr>
        <a:xfrm>
          <a:off x="49708" y="2783681"/>
          <a:ext cx="1645920" cy="397668"/>
        </a:xfrm>
        <a:prstGeom prst="roundRect">
          <a:avLst>
            <a:gd name="adj" fmla="val 10000"/>
          </a:avLst>
        </a:prstGeom>
        <a:solidFill>
          <a:schemeClr val="accent5">
            <a:tint val="50000"/>
            <a:hueOff val="-7911225"/>
            <a:satOff val="-636"/>
            <a:lumOff val="-3057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A625C8-BF48-464C-BC63-B82E55A24180}">
      <dsp:nvSpPr>
        <dsp:cNvPr id="0" name=""/>
        <dsp:cNvSpPr/>
      </dsp:nvSpPr>
      <dsp:spPr>
        <a:xfrm>
          <a:off x="0" y="3280767"/>
          <a:ext cx="8229600" cy="497085"/>
        </a:xfrm>
        <a:prstGeom prst="roundRect">
          <a:avLst>
            <a:gd name="adj" fmla="val 10000"/>
          </a:avLst>
        </a:prstGeom>
        <a:solidFill>
          <a:schemeClr val="accent5">
            <a:hueOff val="-9298030"/>
            <a:satOff val="13912"/>
            <a:lumOff val="-15587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Project Completion Review</a:t>
          </a:r>
          <a:endParaRPr lang="en-GB" sz="2300" kern="1200" dirty="0"/>
        </a:p>
      </dsp:txBody>
      <dsp:txXfrm>
        <a:off x="1695628" y="3280767"/>
        <a:ext cx="6533971" cy="497085"/>
      </dsp:txXfrm>
    </dsp:sp>
    <dsp:sp modelId="{8C572F49-623D-4C37-B477-92CFF5A5E99E}">
      <dsp:nvSpPr>
        <dsp:cNvPr id="0" name=""/>
        <dsp:cNvSpPr/>
      </dsp:nvSpPr>
      <dsp:spPr>
        <a:xfrm>
          <a:off x="49708" y="3330475"/>
          <a:ext cx="1645920" cy="397668"/>
        </a:xfrm>
        <a:prstGeom prst="roundRect">
          <a:avLst>
            <a:gd name="adj" fmla="val 10000"/>
          </a:avLst>
        </a:prstGeom>
        <a:solidFill>
          <a:schemeClr val="accent5">
            <a:tint val="50000"/>
            <a:hueOff val="-9493469"/>
            <a:satOff val="-763"/>
            <a:lumOff val="-3668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14FBFC-BA28-4DB5-8769-26DD06F202E4}">
      <dsp:nvSpPr>
        <dsp:cNvPr id="0" name=""/>
        <dsp:cNvSpPr/>
      </dsp:nvSpPr>
      <dsp:spPr>
        <a:xfrm>
          <a:off x="0" y="3827561"/>
          <a:ext cx="8229600" cy="497085"/>
        </a:xfrm>
        <a:prstGeom prst="roundRect">
          <a:avLst>
            <a:gd name="adj" fmla="val 10000"/>
          </a:avLst>
        </a:prstGeom>
        <a:solidFill>
          <a:schemeClr val="accent5">
            <a:hueOff val="-10847702"/>
            <a:satOff val="16231"/>
            <a:lumOff val="-18185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Evaluation Report</a:t>
          </a:r>
          <a:endParaRPr lang="en-GB" sz="2300" kern="1200" dirty="0"/>
        </a:p>
      </dsp:txBody>
      <dsp:txXfrm>
        <a:off x="1695628" y="3827561"/>
        <a:ext cx="6533971" cy="497085"/>
      </dsp:txXfrm>
    </dsp:sp>
    <dsp:sp modelId="{30DFBC44-A5B5-4E2D-8968-0EDA68930287}">
      <dsp:nvSpPr>
        <dsp:cNvPr id="0" name=""/>
        <dsp:cNvSpPr/>
      </dsp:nvSpPr>
      <dsp:spPr>
        <a:xfrm>
          <a:off x="49708" y="3877270"/>
          <a:ext cx="1645920" cy="397668"/>
        </a:xfrm>
        <a:prstGeom prst="roundRect">
          <a:avLst>
            <a:gd name="adj" fmla="val 10000"/>
          </a:avLst>
        </a:prstGeom>
        <a:solidFill>
          <a:schemeClr val="accent5">
            <a:tint val="50000"/>
            <a:hueOff val="-11075715"/>
            <a:satOff val="-891"/>
            <a:lumOff val="-428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F621CD-96EA-477D-BCC6-63709097F881}">
      <dsp:nvSpPr>
        <dsp:cNvPr id="0" name=""/>
        <dsp:cNvSpPr/>
      </dsp:nvSpPr>
      <dsp:spPr>
        <a:xfrm>
          <a:off x="0" y="4374356"/>
          <a:ext cx="8229600" cy="497085"/>
        </a:xfrm>
        <a:prstGeom prst="roundRect">
          <a:avLst>
            <a:gd name="adj" fmla="val 10000"/>
          </a:avLst>
        </a:prstGeom>
        <a:solidFill>
          <a:schemeClr val="accent5">
            <a:hueOff val="-12397374"/>
            <a:satOff val="18550"/>
            <a:lumOff val="-20783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Evaluation Management Response</a:t>
          </a:r>
          <a:endParaRPr lang="en-GB" sz="2300" kern="1200" dirty="0"/>
        </a:p>
      </dsp:txBody>
      <dsp:txXfrm>
        <a:off x="1695628" y="4374356"/>
        <a:ext cx="6533971" cy="497085"/>
      </dsp:txXfrm>
    </dsp:sp>
    <dsp:sp modelId="{B1BE8CA0-3CC0-4620-8D6C-84F57FF64295}">
      <dsp:nvSpPr>
        <dsp:cNvPr id="0" name=""/>
        <dsp:cNvSpPr/>
      </dsp:nvSpPr>
      <dsp:spPr>
        <a:xfrm>
          <a:off x="49708" y="4424064"/>
          <a:ext cx="1645920" cy="397668"/>
        </a:xfrm>
        <a:prstGeom prst="roundRect">
          <a:avLst>
            <a:gd name="adj" fmla="val 10000"/>
          </a:avLst>
        </a:prstGeom>
        <a:solidFill>
          <a:schemeClr val="accent5">
            <a:tint val="50000"/>
            <a:hueOff val="-12657959"/>
            <a:satOff val="-1018"/>
            <a:lumOff val="-4891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7A460D-ABAA-4A9F-BD31-0B7B1559A489}">
      <dsp:nvSpPr>
        <dsp:cNvPr id="0" name=""/>
        <dsp:cNvSpPr/>
      </dsp:nvSpPr>
      <dsp:spPr>
        <a:xfrm>
          <a:off x="2117306" y="303381"/>
          <a:ext cx="4096512" cy="4096512"/>
        </a:xfrm>
        <a:prstGeom prst="pie">
          <a:avLst>
            <a:gd name="adj1" fmla="val 16200000"/>
            <a:gd name="adj2" fmla="val 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/>
            <a:t>Content Type</a:t>
          </a:r>
          <a:endParaRPr lang="en-GB" sz="2500" kern="1200" dirty="0"/>
        </a:p>
      </dsp:txBody>
      <dsp:txXfrm>
        <a:off x="4291872" y="1152432"/>
        <a:ext cx="1511808" cy="1121664"/>
      </dsp:txXfrm>
    </dsp:sp>
    <dsp:sp modelId="{F5CF2065-8DCB-4D80-8A16-FB6CBF178EF0}">
      <dsp:nvSpPr>
        <dsp:cNvPr id="0" name=""/>
        <dsp:cNvSpPr/>
      </dsp:nvSpPr>
      <dsp:spPr>
        <a:xfrm>
          <a:off x="2117306" y="440906"/>
          <a:ext cx="4096512" cy="4096512"/>
        </a:xfrm>
        <a:prstGeom prst="pie">
          <a:avLst>
            <a:gd name="adj1" fmla="val 0"/>
            <a:gd name="adj2" fmla="val 5400000"/>
          </a:avLst>
        </a:prstGeom>
        <a:solidFill>
          <a:schemeClr val="accent5">
            <a:hueOff val="-4132458"/>
            <a:satOff val="6183"/>
            <a:lumOff val="-6928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/>
            <a:t>Saved as a Record</a:t>
          </a:r>
          <a:endParaRPr lang="en-GB" sz="2500" kern="1200" dirty="0"/>
        </a:p>
      </dsp:txBody>
      <dsp:txXfrm>
        <a:off x="4291872" y="2566704"/>
        <a:ext cx="1511808" cy="1121664"/>
      </dsp:txXfrm>
    </dsp:sp>
    <dsp:sp modelId="{99D0AD90-7ABF-4A52-8CB1-FE05AA178E21}">
      <dsp:nvSpPr>
        <dsp:cNvPr id="0" name=""/>
        <dsp:cNvSpPr/>
      </dsp:nvSpPr>
      <dsp:spPr>
        <a:xfrm>
          <a:off x="1979781" y="440906"/>
          <a:ext cx="4096512" cy="4096512"/>
        </a:xfrm>
        <a:prstGeom prst="pie">
          <a:avLst>
            <a:gd name="adj1" fmla="val 5400000"/>
            <a:gd name="adj2" fmla="val 10800000"/>
          </a:avLst>
        </a:prstGeom>
        <a:solidFill>
          <a:schemeClr val="accent5">
            <a:hueOff val="-8264916"/>
            <a:satOff val="12367"/>
            <a:lumOff val="-13855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smtClean="0"/>
            <a:t>Project </a:t>
          </a:r>
          <a:r>
            <a:rPr lang="en-GB" sz="2500" kern="1200" dirty="0" smtClean="0"/>
            <a:t>Folder</a:t>
          </a:r>
          <a:endParaRPr lang="en-GB" sz="2500" kern="1200" dirty="0"/>
        </a:p>
      </dsp:txBody>
      <dsp:txXfrm>
        <a:off x="2389919" y="2566704"/>
        <a:ext cx="1511808" cy="1121664"/>
      </dsp:txXfrm>
    </dsp:sp>
    <dsp:sp modelId="{59AA6D72-0884-4EEB-BD3F-CAD43E607A96}">
      <dsp:nvSpPr>
        <dsp:cNvPr id="0" name=""/>
        <dsp:cNvSpPr/>
      </dsp:nvSpPr>
      <dsp:spPr>
        <a:xfrm>
          <a:off x="1979781" y="303381"/>
          <a:ext cx="4096512" cy="4096512"/>
        </a:xfrm>
        <a:prstGeom prst="pie">
          <a:avLst>
            <a:gd name="adj1" fmla="val 10800000"/>
            <a:gd name="adj2" fmla="val 16200000"/>
          </a:avLst>
        </a:prstGeom>
        <a:solidFill>
          <a:schemeClr val="accent5">
            <a:hueOff val="-12397374"/>
            <a:satOff val="18550"/>
            <a:lumOff val="-20783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/>
            <a:t>Document Type</a:t>
          </a:r>
          <a:endParaRPr lang="en-GB" sz="2500" kern="1200" dirty="0"/>
        </a:p>
      </dsp:txBody>
      <dsp:txXfrm>
        <a:off x="2389919" y="1152432"/>
        <a:ext cx="1511808" cy="1121664"/>
      </dsp:txXfrm>
    </dsp:sp>
    <dsp:sp modelId="{ABCE66E2-392F-4ED9-89BF-7EAA9E8340F0}">
      <dsp:nvSpPr>
        <dsp:cNvPr id="0" name=""/>
        <dsp:cNvSpPr/>
      </dsp:nvSpPr>
      <dsp:spPr>
        <a:xfrm>
          <a:off x="1863713" y="49787"/>
          <a:ext cx="4603699" cy="4603699"/>
        </a:xfrm>
        <a:prstGeom prst="circularArrow">
          <a:avLst>
            <a:gd name="adj1" fmla="val 5085"/>
            <a:gd name="adj2" fmla="val 327528"/>
            <a:gd name="adj3" fmla="val 21272472"/>
            <a:gd name="adj4" fmla="val 16200000"/>
            <a:gd name="adj5" fmla="val 5932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69D63C-7698-46E1-93A0-9EC886CECA97}">
      <dsp:nvSpPr>
        <dsp:cNvPr id="0" name=""/>
        <dsp:cNvSpPr/>
      </dsp:nvSpPr>
      <dsp:spPr>
        <a:xfrm>
          <a:off x="1863713" y="187313"/>
          <a:ext cx="4603699" cy="4603699"/>
        </a:xfrm>
        <a:prstGeom prst="circularArrow">
          <a:avLst>
            <a:gd name="adj1" fmla="val 5085"/>
            <a:gd name="adj2" fmla="val 327528"/>
            <a:gd name="adj3" fmla="val 5072472"/>
            <a:gd name="adj4" fmla="val 0"/>
            <a:gd name="adj5" fmla="val 5932"/>
          </a:avLst>
        </a:prstGeom>
        <a:solidFill>
          <a:schemeClr val="accent5">
            <a:hueOff val="-4132458"/>
            <a:satOff val="6183"/>
            <a:lumOff val="-69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91C0DD-8217-4C04-A53F-12DE660B5667}">
      <dsp:nvSpPr>
        <dsp:cNvPr id="0" name=""/>
        <dsp:cNvSpPr/>
      </dsp:nvSpPr>
      <dsp:spPr>
        <a:xfrm>
          <a:off x="1726187" y="187313"/>
          <a:ext cx="4603699" cy="4603699"/>
        </a:xfrm>
        <a:prstGeom prst="circularArrow">
          <a:avLst>
            <a:gd name="adj1" fmla="val 5085"/>
            <a:gd name="adj2" fmla="val 327528"/>
            <a:gd name="adj3" fmla="val 10472472"/>
            <a:gd name="adj4" fmla="val 5400000"/>
            <a:gd name="adj5" fmla="val 5932"/>
          </a:avLst>
        </a:prstGeom>
        <a:solidFill>
          <a:schemeClr val="accent5">
            <a:hueOff val="-8264916"/>
            <a:satOff val="12367"/>
            <a:lumOff val="-1385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7D5525-23A7-450B-A748-98686E601127}">
      <dsp:nvSpPr>
        <dsp:cNvPr id="0" name=""/>
        <dsp:cNvSpPr/>
      </dsp:nvSpPr>
      <dsp:spPr>
        <a:xfrm>
          <a:off x="1726187" y="49787"/>
          <a:ext cx="4603699" cy="4603699"/>
        </a:xfrm>
        <a:prstGeom prst="circularArrow">
          <a:avLst>
            <a:gd name="adj1" fmla="val 5085"/>
            <a:gd name="adj2" fmla="val 327528"/>
            <a:gd name="adj3" fmla="val 15872472"/>
            <a:gd name="adj4" fmla="val 10800000"/>
            <a:gd name="adj5" fmla="val 5932"/>
          </a:avLst>
        </a:prstGeom>
        <a:solidFill>
          <a:schemeClr val="accent5">
            <a:hueOff val="-12397374"/>
            <a:satOff val="18550"/>
            <a:lumOff val="-2078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55F5EA-82A0-434A-ACE3-C3AC5DA5B1D9}">
      <dsp:nvSpPr>
        <dsp:cNvPr id="0" name=""/>
        <dsp:cNvSpPr/>
      </dsp:nvSpPr>
      <dsp:spPr>
        <a:xfrm>
          <a:off x="-5513198" y="-844209"/>
          <a:ext cx="6565219" cy="6565219"/>
        </a:xfrm>
        <a:prstGeom prst="blockArc">
          <a:avLst>
            <a:gd name="adj1" fmla="val 18900000"/>
            <a:gd name="adj2" fmla="val 2700000"/>
            <a:gd name="adj3" fmla="val 329"/>
          </a:avLst>
        </a:prstGeom>
        <a:noFill/>
        <a:ln w="264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22F549-E942-49CF-9C8F-7D977F2070A4}">
      <dsp:nvSpPr>
        <dsp:cNvPr id="0" name=""/>
        <dsp:cNvSpPr/>
      </dsp:nvSpPr>
      <dsp:spPr>
        <a:xfrm>
          <a:off x="676899" y="487680"/>
          <a:ext cx="7485400" cy="97536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444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74192" tIns="134620" rIns="134620" bIns="134620" numCol="1" spcCol="1270" anchor="ctr" anchorCtr="0">
          <a:noAutofit/>
        </a:bodyPr>
        <a:lstStyle/>
        <a:p>
          <a:pPr lvl="0" algn="l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300" kern="1200" dirty="0" smtClean="0"/>
            <a:t>Automate</a:t>
          </a:r>
          <a:endParaRPr lang="en-GB" sz="5300" kern="1200" dirty="0"/>
        </a:p>
      </dsp:txBody>
      <dsp:txXfrm>
        <a:off x="676899" y="487680"/>
        <a:ext cx="7485400" cy="975360"/>
      </dsp:txXfrm>
    </dsp:sp>
    <dsp:sp modelId="{07F2DB6B-A555-4640-907F-55E02518CA06}">
      <dsp:nvSpPr>
        <dsp:cNvPr id="0" name=""/>
        <dsp:cNvSpPr/>
      </dsp:nvSpPr>
      <dsp:spPr>
        <a:xfrm>
          <a:off x="67299" y="365760"/>
          <a:ext cx="1219200" cy="12192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2D8878-1929-4463-B344-197D57B3E546}">
      <dsp:nvSpPr>
        <dsp:cNvPr id="0" name=""/>
        <dsp:cNvSpPr/>
      </dsp:nvSpPr>
      <dsp:spPr>
        <a:xfrm>
          <a:off x="1031443" y="1950720"/>
          <a:ext cx="7130856" cy="975360"/>
        </a:xfrm>
        <a:prstGeom prst="rect">
          <a:avLst/>
        </a:prstGeom>
        <a:solidFill>
          <a:schemeClr val="accent5">
            <a:hueOff val="-6198687"/>
            <a:satOff val="9275"/>
            <a:lumOff val="-10392"/>
            <a:alphaOff val="0"/>
          </a:schemeClr>
        </a:solidFill>
        <a:ln w="444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74192" tIns="134620" rIns="134620" bIns="134620" numCol="1" spcCol="1270" anchor="ctr" anchorCtr="0">
          <a:noAutofit/>
        </a:bodyPr>
        <a:lstStyle/>
        <a:p>
          <a:pPr lvl="0" algn="l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300" kern="1200" dirty="0" smtClean="0"/>
            <a:t>Integrate</a:t>
          </a:r>
          <a:endParaRPr lang="en-GB" sz="5300" kern="1200" dirty="0"/>
        </a:p>
      </dsp:txBody>
      <dsp:txXfrm>
        <a:off x="1031443" y="1950720"/>
        <a:ext cx="7130856" cy="975360"/>
      </dsp:txXfrm>
    </dsp:sp>
    <dsp:sp modelId="{7046CD84-2D83-43B5-BC98-DC7F707BA125}">
      <dsp:nvSpPr>
        <dsp:cNvPr id="0" name=""/>
        <dsp:cNvSpPr/>
      </dsp:nvSpPr>
      <dsp:spPr>
        <a:xfrm>
          <a:off x="421843" y="1828800"/>
          <a:ext cx="1219200" cy="12192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5">
              <a:hueOff val="-6198687"/>
              <a:satOff val="9275"/>
              <a:lumOff val="-103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9CA972-6AF3-4D01-9BCC-37EEB812169E}">
      <dsp:nvSpPr>
        <dsp:cNvPr id="0" name=""/>
        <dsp:cNvSpPr/>
      </dsp:nvSpPr>
      <dsp:spPr>
        <a:xfrm>
          <a:off x="676899" y="3413760"/>
          <a:ext cx="7485400" cy="975360"/>
        </a:xfrm>
        <a:prstGeom prst="rect">
          <a:avLst/>
        </a:prstGeom>
        <a:solidFill>
          <a:schemeClr val="accent5">
            <a:hueOff val="-12397374"/>
            <a:satOff val="18550"/>
            <a:lumOff val="-20783"/>
            <a:alphaOff val="0"/>
          </a:schemeClr>
        </a:solidFill>
        <a:ln w="444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74192" tIns="134620" rIns="134620" bIns="134620" numCol="1" spcCol="1270" anchor="ctr" anchorCtr="0">
          <a:noAutofit/>
        </a:bodyPr>
        <a:lstStyle/>
        <a:p>
          <a:pPr lvl="0" algn="l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300" kern="1200" dirty="0" smtClean="0"/>
            <a:t>Protect</a:t>
          </a:r>
          <a:endParaRPr lang="en-GB" sz="5300" kern="1200" dirty="0"/>
        </a:p>
      </dsp:txBody>
      <dsp:txXfrm>
        <a:off x="676899" y="3413760"/>
        <a:ext cx="7485400" cy="975360"/>
      </dsp:txXfrm>
    </dsp:sp>
    <dsp:sp modelId="{197C0314-3125-47AF-A8D3-80B5357A813E}">
      <dsp:nvSpPr>
        <dsp:cNvPr id="0" name=""/>
        <dsp:cNvSpPr/>
      </dsp:nvSpPr>
      <dsp:spPr>
        <a:xfrm>
          <a:off x="67299" y="3291840"/>
          <a:ext cx="1219200" cy="12192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5">
              <a:hueOff val="-12397374"/>
              <a:satOff val="18550"/>
              <a:lumOff val="-2078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28C70C-B853-4848-8F7E-2F2745AE1680}">
      <dsp:nvSpPr>
        <dsp:cNvPr id="0" name=""/>
        <dsp:cNvSpPr/>
      </dsp:nvSpPr>
      <dsp:spPr>
        <a:xfrm>
          <a:off x="2092" y="0"/>
          <a:ext cx="1861906" cy="735856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Generate project list</a:t>
          </a:r>
          <a:endParaRPr lang="en-GB" sz="1600" kern="1200" dirty="0"/>
        </a:p>
      </dsp:txBody>
      <dsp:txXfrm>
        <a:off x="370020" y="0"/>
        <a:ext cx="1126050" cy="735856"/>
      </dsp:txXfrm>
    </dsp:sp>
    <dsp:sp modelId="{4FB3CD06-C54C-4413-A256-DD93B65344AC}">
      <dsp:nvSpPr>
        <dsp:cNvPr id="0" name=""/>
        <dsp:cNvSpPr/>
      </dsp:nvSpPr>
      <dsp:spPr>
        <a:xfrm>
          <a:off x="1677807" y="0"/>
          <a:ext cx="1861906" cy="735856"/>
        </a:xfrm>
        <a:prstGeom prst="chevron">
          <a:avLst/>
        </a:prstGeom>
        <a:solidFill>
          <a:schemeClr val="accent3">
            <a:hueOff val="2858606"/>
            <a:satOff val="621"/>
            <a:lumOff val="-882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Extract project data</a:t>
          </a:r>
          <a:endParaRPr lang="en-GB" sz="1600" kern="1200" dirty="0"/>
        </a:p>
      </dsp:txBody>
      <dsp:txXfrm>
        <a:off x="2045735" y="0"/>
        <a:ext cx="1126050" cy="735856"/>
      </dsp:txXfrm>
    </dsp:sp>
    <dsp:sp modelId="{008A971F-92CC-48FB-A75B-AC2D4F382485}">
      <dsp:nvSpPr>
        <dsp:cNvPr id="0" name=""/>
        <dsp:cNvSpPr/>
      </dsp:nvSpPr>
      <dsp:spPr>
        <a:xfrm>
          <a:off x="3353522" y="0"/>
          <a:ext cx="1861906" cy="735856"/>
        </a:xfrm>
        <a:prstGeom prst="chevron">
          <a:avLst/>
        </a:prstGeom>
        <a:solidFill>
          <a:schemeClr val="accent3">
            <a:hueOff val="5717212"/>
            <a:satOff val="1242"/>
            <a:lumOff val="-1765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Extract document metadata</a:t>
          </a:r>
          <a:endParaRPr lang="en-GB" sz="1600" kern="1200" dirty="0"/>
        </a:p>
      </dsp:txBody>
      <dsp:txXfrm>
        <a:off x="3721450" y="0"/>
        <a:ext cx="1126050" cy="735856"/>
      </dsp:txXfrm>
    </dsp:sp>
    <dsp:sp modelId="{47F9C7E0-953E-4F03-9039-25CFA1B33911}">
      <dsp:nvSpPr>
        <dsp:cNvPr id="0" name=""/>
        <dsp:cNvSpPr/>
      </dsp:nvSpPr>
      <dsp:spPr>
        <a:xfrm>
          <a:off x="5029238" y="0"/>
          <a:ext cx="1861906" cy="735856"/>
        </a:xfrm>
        <a:prstGeom prst="chevron">
          <a:avLst/>
        </a:prstGeom>
        <a:solidFill>
          <a:schemeClr val="accent3">
            <a:hueOff val="8575818"/>
            <a:satOff val="1863"/>
            <a:lumOff val="-2647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Extract documents</a:t>
          </a:r>
          <a:endParaRPr lang="en-GB" sz="1600" kern="1200" dirty="0"/>
        </a:p>
      </dsp:txBody>
      <dsp:txXfrm>
        <a:off x="5397166" y="0"/>
        <a:ext cx="1126050" cy="735856"/>
      </dsp:txXfrm>
    </dsp:sp>
    <dsp:sp modelId="{957FFE70-145A-4058-A4F2-35F923E59910}">
      <dsp:nvSpPr>
        <dsp:cNvPr id="0" name=""/>
        <dsp:cNvSpPr/>
      </dsp:nvSpPr>
      <dsp:spPr>
        <a:xfrm>
          <a:off x="6704953" y="0"/>
          <a:ext cx="1861906" cy="735856"/>
        </a:xfrm>
        <a:prstGeom prst="chevron">
          <a:avLst/>
        </a:prstGeom>
        <a:solidFill>
          <a:schemeClr val="accent3">
            <a:hueOff val="11434424"/>
            <a:satOff val="2484"/>
            <a:lumOff val="-353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Publish </a:t>
          </a:r>
          <a:r>
            <a:rPr lang="en-GB" sz="1600" kern="1200" dirty="0" smtClean="0"/>
            <a:t>data &amp; documents</a:t>
          </a:r>
          <a:endParaRPr lang="en-GB" sz="1600" kern="1200" dirty="0"/>
        </a:p>
      </dsp:txBody>
      <dsp:txXfrm>
        <a:off x="7072881" y="0"/>
        <a:ext cx="1126050" cy="73585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E588BB-8B3A-4AF9-9B43-3934C5281815}">
      <dsp:nvSpPr>
        <dsp:cNvPr id="0" name=""/>
        <dsp:cNvSpPr/>
      </dsp:nvSpPr>
      <dsp:spPr>
        <a:xfrm rot="5400000">
          <a:off x="5021091" y="-2154209"/>
          <a:ext cx="534352" cy="4977192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smtClean="0"/>
            <a:t>Risk of getting the rules wrong</a:t>
          </a:r>
          <a:endParaRPr lang="en-GB" sz="1400" kern="120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smtClean="0"/>
            <a:t>Project staff understanding what they need to do</a:t>
          </a:r>
          <a:endParaRPr lang="en-GB" sz="1400" kern="1200"/>
        </a:p>
      </dsp:txBody>
      <dsp:txXfrm rot="-5400000">
        <a:off x="2799672" y="93295"/>
        <a:ext cx="4951107" cy="482182"/>
      </dsp:txXfrm>
    </dsp:sp>
    <dsp:sp modelId="{DC4F0805-4A6B-4FF8-AB2A-A1489BE477A6}">
      <dsp:nvSpPr>
        <dsp:cNvPr id="0" name=""/>
        <dsp:cNvSpPr/>
      </dsp:nvSpPr>
      <dsp:spPr>
        <a:xfrm>
          <a:off x="0" y="416"/>
          <a:ext cx="2799671" cy="6679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smtClean="0"/>
            <a:t>Automation</a:t>
          </a:r>
          <a:endParaRPr lang="en-GB" sz="2000" kern="1200"/>
        </a:p>
      </dsp:txBody>
      <dsp:txXfrm>
        <a:off x="32606" y="33022"/>
        <a:ext cx="2734459" cy="602728"/>
      </dsp:txXfrm>
    </dsp:sp>
    <dsp:sp modelId="{E38E0F29-CF59-4875-97C8-29785F5E7334}">
      <dsp:nvSpPr>
        <dsp:cNvPr id="0" name=""/>
        <dsp:cNvSpPr/>
      </dsp:nvSpPr>
      <dsp:spPr>
        <a:xfrm rot="5400000">
          <a:off x="5021091" y="-1452871"/>
          <a:ext cx="534352" cy="4977192"/>
        </a:xfrm>
        <a:prstGeom prst="round2SameRect">
          <a:avLst/>
        </a:prstGeom>
        <a:solidFill>
          <a:schemeClr val="accent5">
            <a:tint val="40000"/>
            <a:alpha val="90000"/>
            <a:hueOff val="-2111591"/>
            <a:satOff val="-187"/>
            <a:lumOff val="-605"/>
            <a:alphaOff val="0"/>
          </a:schemeClr>
        </a:solidFill>
        <a:ln w="26425" cap="flat" cmpd="sng" algn="ctr">
          <a:solidFill>
            <a:schemeClr val="accent5">
              <a:tint val="40000"/>
              <a:alpha val="90000"/>
              <a:hueOff val="-2111591"/>
              <a:satOff val="-187"/>
              <a:lumOff val="-60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New document templates prepared for publication</a:t>
          </a:r>
          <a:endParaRPr lang="en-GB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Are all the documents ready for publication?</a:t>
          </a:r>
          <a:endParaRPr lang="en-GB" sz="1400" kern="1200" dirty="0"/>
        </a:p>
      </dsp:txBody>
      <dsp:txXfrm rot="-5400000">
        <a:off x="2799672" y="794633"/>
        <a:ext cx="4951107" cy="482182"/>
      </dsp:txXfrm>
    </dsp:sp>
    <dsp:sp modelId="{A39B616C-54CC-4D51-B70B-D3094CE033C8}">
      <dsp:nvSpPr>
        <dsp:cNvPr id="0" name=""/>
        <dsp:cNvSpPr/>
      </dsp:nvSpPr>
      <dsp:spPr>
        <a:xfrm>
          <a:off x="0" y="701754"/>
          <a:ext cx="2799671" cy="667940"/>
        </a:xfrm>
        <a:prstGeom prst="roundRect">
          <a:avLst/>
        </a:prstGeom>
        <a:solidFill>
          <a:schemeClr val="accent5">
            <a:hueOff val="-2066229"/>
            <a:satOff val="3092"/>
            <a:lumOff val="-3464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Quality</a:t>
          </a:r>
          <a:endParaRPr lang="en-GB" sz="2000" kern="1200" dirty="0"/>
        </a:p>
      </dsp:txBody>
      <dsp:txXfrm>
        <a:off x="32606" y="734360"/>
        <a:ext cx="2734459" cy="602728"/>
      </dsp:txXfrm>
    </dsp:sp>
    <dsp:sp modelId="{432F1628-79BE-42D7-AFC7-B55E53B11243}">
      <dsp:nvSpPr>
        <dsp:cNvPr id="0" name=""/>
        <dsp:cNvSpPr/>
      </dsp:nvSpPr>
      <dsp:spPr>
        <a:xfrm rot="5400000">
          <a:off x="5021091" y="-751534"/>
          <a:ext cx="534352" cy="4977192"/>
        </a:xfrm>
        <a:prstGeom prst="round2SameRect">
          <a:avLst/>
        </a:prstGeom>
        <a:solidFill>
          <a:schemeClr val="accent5">
            <a:tint val="40000"/>
            <a:alpha val="90000"/>
            <a:hueOff val="-4223182"/>
            <a:satOff val="-373"/>
            <a:lumOff val="-1211"/>
            <a:alphaOff val="0"/>
          </a:schemeClr>
        </a:solidFill>
        <a:ln w="26425" cap="flat" cmpd="sng" algn="ctr">
          <a:solidFill>
            <a:schemeClr val="accent5">
              <a:tint val="40000"/>
              <a:alpha val="90000"/>
              <a:hueOff val="-4223182"/>
              <a:satOff val="-373"/>
              <a:lumOff val="-121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Sensitive: names, private project details</a:t>
          </a:r>
          <a:endParaRPr lang="en-GB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Exclusions: security, commercial, international relations</a:t>
          </a:r>
          <a:endParaRPr lang="en-GB" sz="1400" kern="1200" dirty="0"/>
        </a:p>
      </dsp:txBody>
      <dsp:txXfrm rot="-5400000">
        <a:off x="2799672" y="1495970"/>
        <a:ext cx="4951107" cy="482182"/>
      </dsp:txXfrm>
    </dsp:sp>
    <dsp:sp modelId="{1547218E-C2A1-4F64-8C33-806A0CAE8B9B}">
      <dsp:nvSpPr>
        <dsp:cNvPr id="0" name=""/>
        <dsp:cNvSpPr/>
      </dsp:nvSpPr>
      <dsp:spPr>
        <a:xfrm>
          <a:off x="0" y="1403092"/>
          <a:ext cx="2799671" cy="667940"/>
        </a:xfrm>
        <a:prstGeom prst="roundRect">
          <a:avLst/>
        </a:prstGeom>
        <a:solidFill>
          <a:schemeClr val="accent5">
            <a:hueOff val="-4132458"/>
            <a:satOff val="6183"/>
            <a:lumOff val="-6928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Sensitive data/ Exclusions</a:t>
          </a:r>
          <a:endParaRPr lang="en-GB" sz="2000" kern="1200" dirty="0"/>
        </a:p>
      </dsp:txBody>
      <dsp:txXfrm>
        <a:off x="32606" y="1435698"/>
        <a:ext cx="2734459" cy="602728"/>
      </dsp:txXfrm>
    </dsp:sp>
    <dsp:sp modelId="{F1A7EDB3-6482-4278-8E4B-0B4F4E02A3D0}">
      <dsp:nvSpPr>
        <dsp:cNvPr id="0" name=""/>
        <dsp:cNvSpPr/>
      </dsp:nvSpPr>
      <dsp:spPr>
        <a:xfrm rot="5400000">
          <a:off x="5021091" y="-50196"/>
          <a:ext cx="534352" cy="4977192"/>
        </a:xfrm>
        <a:prstGeom prst="round2SameRect">
          <a:avLst/>
        </a:prstGeom>
        <a:solidFill>
          <a:schemeClr val="accent5">
            <a:tint val="40000"/>
            <a:alpha val="90000"/>
            <a:hueOff val="-6334772"/>
            <a:satOff val="-560"/>
            <a:lumOff val="-1816"/>
            <a:alphaOff val="0"/>
          </a:schemeClr>
        </a:solidFill>
        <a:ln w="26425" cap="flat" cmpd="sng" algn="ctr">
          <a:solidFill>
            <a:schemeClr val="accent5">
              <a:tint val="40000"/>
              <a:alpha val="90000"/>
              <a:hueOff val="-6334772"/>
              <a:satOff val="-560"/>
              <a:lumOff val="-181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Analysis to know what we’re missing</a:t>
          </a:r>
          <a:endParaRPr lang="en-GB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League tables</a:t>
          </a:r>
          <a:endParaRPr lang="en-GB" sz="1400" kern="1200" dirty="0"/>
        </a:p>
      </dsp:txBody>
      <dsp:txXfrm rot="-5400000">
        <a:off x="2799672" y="2197308"/>
        <a:ext cx="4951107" cy="482182"/>
      </dsp:txXfrm>
    </dsp:sp>
    <dsp:sp modelId="{963A8E0B-29E7-40DF-8337-EF9735817D2E}">
      <dsp:nvSpPr>
        <dsp:cNvPr id="0" name=""/>
        <dsp:cNvSpPr/>
      </dsp:nvSpPr>
      <dsp:spPr>
        <a:xfrm>
          <a:off x="0" y="2104429"/>
          <a:ext cx="2799671" cy="667940"/>
        </a:xfrm>
        <a:prstGeom prst="roundRect">
          <a:avLst/>
        </a:prstGeom>
        <a:solidFill>
          <a:schemeClr val="accent5">
            <a:hueOff val="-6198687"/>
            <a:satOff val="9275"/>
            <a:lumOff val="-10392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Compliance</a:t>
          </a:r>
          <a:endParaRPr lang="en-GB" sz="2000" kern="1200" dirty="0"/>
        </a:p>
      </dsp:txBody>
      <dsp:txXfrm>
        <a:off x="32606" y="2137035"/>
        <a:ext cx="2734459" cy="602728"/>
      </dsp:txXfrm>
    </dsp:sp>
    <dsp:sp modelId="{1655F00D-E284-456F-8FC9-39609BFC888C}">
      <dsp:nvSpPr>
        <dsp:cNvPr id="0" name=""/>
        <dsp:cNvSpPr/>
      </dsp:nvSpPr>
      <dsp:spPr>
        <a:xfrm rot="5400000">
          <a:off x="5021091" y="651141"/>
          <a:ext cx="534352" cy="4977192"/>
        </a:xfrm>
        <a:prstGeom prst="round2SameRect">
          <a:avLst/>
        </a:prstGeom>
        <a:solidFill>
          <a:schemeClr val="accent5">
            <a:tint val="40000"/>
            <a:alpha val="90000"/>
            <a:hueOff val="-8446363"/>
            <a:satOff val="-747"/>
            <a:lumOff val="-2422"/>
            <a:alphaOff val="0"/>
          </a:schemeClr>
        </a:solidFill>
        <a:ln w="26425" cap="flat" cmpd="sng" algn="ctr">
          <a:solidFill>
            <a:schemeClr val="accent5">
              <a:tint val="40000"/>
              <a:alpha val="90000"/>
              <a:hueOff val="-8446363"/>
              <a:satOff val="-747"/>
              <a:lumOff val="-242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Picking up the latest document version</a:t>
          </a:r>
          <a:endParaRPr lang="en-GB" sz="1400" kern="1200" dirty="0"/>
        </a:p>
      </dsp:txBody>
      <dsp:txXfrm rot="-5400000">
        <a:off x="2799672" y="2898646"/>
        <a:ext cx="4951107" cy="482182"/>
      </dsp:txXfrm>
    </dsp:sp>
    <dsp:sp modelId="{E8646FCB-89F8-4389-BE17-4D0DD9630934}">
      <dsp:nvSpPr>
        <dsp:cNvPr id="0" name=""/>
        <dsp:cNvSpPr/>
      </dsp:nvSpPr>
      <dsp:spPr>
        <a:xfrm>
          <a:off x="0" y="2805767"/>
          <a:ext cx="2799671" cy="667940"/>
        </a:xfrm>
        <a:prstGeom prst="roundRect">
          <a:avLst/>
        </a:prstGeom>
        <a:solidFill>
          <a:schemeClr val="accent5">
            <a:hueOff val="-8264916"/>
            <a:satOff val="12367"/>
            <a:lumOff val="-13855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Keeping up to date</a:t>
          </a:r>
          <a:endParaRPr lang="en-GB" sz="2000" kern="1200" dirty="0"/>
        </a:p>
      </dsp:txBody>
      <dsp:txXfrm>
        <a:off x="32606" y="2838373"/>
        <a:ext cx="2734459" cy="602728"/>
      </dsp:txXfrm>
    </dsp:sp>
    <dsp:sp modelId="{4B6392A7-A71C-4EAD-AE52-1DE8CC918C9A}">
      <dsp:nvSpPr>
        <dsp:cNvPr id="0" name=""/>
        <dsp:cNvSpPr/>
      </dsp:nvSpPr>
      <dsp:spPr>
        <a:xfrm rot="5400000">
          <a:off x="5021091" y="1352478"/>
          <a:ext cx="534352" cy="4977192"/>
        </a:xfrm>
        <a:prstGeom prst="round2SameRect">
          <a:avLst/>
        </a:prstGeom>
        <a:solidFill>
          <a:schemeClr val="accent5">
            <a:tint val="40000"/>
            <a:alpha val="90000"/>
            <a:hueOff val="-10557954"/>
            <a:satOff val="-933"/>
            <a:lumOff val="-3027"/>
            <a:alphaOff val="0"/>
          </a:schemeClr>
        </a:solidFill>
        <a:ln w="26425" cap="flat" cmpd="sng" algn="ctr">
          <a:solidFill>
            <a:schemeClr val="accent5">
              <a:tint val="40000"/>
              <a:alpha val="90000"/>
              <a:hueOff val="-10557954"/>
              <a:satOff val="-933"/>
              <a:lumOff val="-302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Intervention Summaries in national languages</a:t>
          </a:r>
          <a:endParaRPr lang="en-GB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Challenges in getting documents translated.</a:t>
          </a:r>
          <a:endParaRPr lang="en-GB" sz="1400" kern="1200" dirty="0"/>
        </a:p>
      </dsp:txBody>
      <dsp:txXfrm rot="-5400000">
        <a:off x="2799672" y="3599983"/>
        <a:ext cx="4951107" cy="482182"/>
      </dsp:txXfrm>
    </dsp:sp>
    <dsp:sp modelId="{42DC6CC8-C3F1-4207-A4C7-A0182F272F86}">
      <dsp:nvSpPr>
        <dsp:cNvPr id="0" name=""/>
        <dsp:cNvSpPr/>
      </dsp:nvSpPr>
      <dsp:spPr>
        <a:xfrm>
          <a:off x="0" y="3507105"/>
          <a:ext cx="2799671" cy="667940"/>
        </a:xfrm>
        <a:prstGeom prst="roundRect">
          <a:avLst/>
        </a:prstGeom>
        <a:solidFill>
          <a:schemeClr val="accent5">
            <a:hueOff val="-10331145"/>
            <a:satOff val="15458"/>
            <a:lumOff val="-17319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Languages</a:t>
          </a:r>
          <a:endParaRPr lang="en-GB" sz="2000" kern="1200" dirty="0"/>
        </a:p>
      </dsp:txBody>
      <dsp:txXfrm>
        <a:off x="32606" y="3539711"/>
        <a:ext cx="2734459" cy="602728"/>
      </dsp:txXfrm>
    </dsp:sp>
    <dsp:sp modelId="{B307E66D-F790-460A-8F57-477618043F63}">
      <dsp:nvSpPr>
        <dsp:cNvPr id="0" name=""/>
        <dsp:cNvSpPr/>
      </dsp:nvSpPr>
      <dsp:spPr>
        <a:xfrm rot="5400000">
          <a:off x="5021091" y="2053816"/>
          <a:ext cx="534352" cy="4977192"/>
        </a:xfrm>
        <a:prstGeom prst="round2SameRect">
          <a:avLst/>
        </a:prstGeom>
        <a:solidFill>
          <a:schemeClr val="accent5">
            <a:tint val="40000"/>
            <a:alpha val="90000"/>
            <a:hueOff val="-12669544"/>
            <a:satOff val="-1120"/>
            <a:lumOff val="-3633"/>
            <a:alphaOff val="0"/>
          </a:schemeClr>
        </a:solidFill>
        <a:ln w="26425" cap="flat" cmpd="sng" algn="ctr">
          <a:solidFill>
            <a:schemeClr val="accent5">
              <a:tint val="40000"/>
              <a:alpha val="90000"/>
              <a:hueOff val="-12669544"/>
              <a:satOff val="-1120"/>
              <a:lumOff val="-363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Start small, build up.</a:t>
          </a:r>
          <a:endParaRPr lang="en-GB" sz="1400" kern="1200" dirty="0"/>
        </a:p>
      </dsp:txBody>
      <dsp:txXfrm rot="-5400000">
        <a:off x="2799672" y="4301321"/>
        <a:ext cx="4951107" cy="482182"/>
      </dsp:txXfrm>
    </dsp:sp>
    <dsp:sp modelId="{C225572D-5DB2-4879-9D63-CB24B8C0BC65}">
      <dsp:nvSpPr>
        <dsp:cNvPr id="0" name=""/>
        <dsp:cNvSpPr/>
      </dsp:nvSpPr>
      <dsp:spPr>
        <a:xfrm>
          <a:off x="0" y="4208442"/>
          <a:ext cx="2799671" cy="667940"/>
        </a:xfrm>
        <a:prstGeom prst="roundRect">
          <a:avLst/>
        </a:prstGeom>
        <a:solidFill>
          <a:schemeClr val="accent5">
            <a:hueOff val="-12397374"/>
            <a:satOff val="18550"/>
            <a:lumOff val="-20783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Don’t underestimate time needed!</a:t>
          </a:r>
          <a:endParaRPr lang="en-GB" sz="2000" kern="1200" dirty="0"/>
        </a:p>
      </dsp:txBody>
      <dsp:txXfrm>
        <a:off x="32606" y="4241048"/>
        <a:ext cx="2734459" cy="6027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BE9D2AF-367B-467E-BC81-22D8C5873B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6764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2958FFA-EC5F-4C94-8C5F-C907815B687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8576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13F373-3B7B-4964-B2ED-2C04DB5979DC}" type="slidenum">
              <a:rPr lang="en-GB"/>
              <a:pPr/>
              <a:t>1</a:t>
            </a:fld>
            <a:endParaRPr lang="en-GB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6DA7E-5532-40F6-91B0-4804A6D5CFF1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BED7D-2150-467A-A690-85CC7E7B8D22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554CF-443F-45BF-AD2F-A2EC1D27C913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FDA74-A168-4302-BCC9-7309D2D71DCD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B9BB9-AFE1-42D5-A77F-FB7D5AF8041E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87BC-06DD-4179-B569-5F607DB1ABC0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37DD1-6AFF-4ADD-92B2-0AA9EFB31F47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B010-2424-4183-A707-C2C7D93C0DA5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F660-AB21-42AC-B8E1-B68CDF7DBD0B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91497-5FCF-46FA-9D7A-06EF582CE81D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AAED4-379D-4E1F-8C4B-3E556A5C85F0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Tuesday, May 15, 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Slide </a:t>
            </a:r>
            <a:fld id="{E4FBCC8D-AD03-4B03-AE8C-5F06348FD0D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projects.dfid.gov.uk/iati/document/3349687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Grp="1" noChangeArrowheads="1"/>
          </p:cNvSpPr>
          <p:nvPr>
            <p:ph type="title"/>
          </p:nvPr>
        </p:nvSpPr>
        <p:spPr>
          <a:xfrm>
            <a:off x="358775" y="1438275"/>
            <a:ext cx="4429249" cy="1228725"/>
          </a:xfrm>
          <a:noFill/>
        </p:spPr>
        <p:txBody>
          <a:bodyPr/>
          <a:lstStyle/>
          <a:p>
            <a:r>
              <a:rPr lang="en-GB" sz="2800" dirty="0" smtClean="0"/>
              <a:t>Publishing documents in IATI</a:t>
            </a:r>
            <a:endParaRPr lang="en-GB" sz="2800" dirty="0"/>
          </a:p>
        </p:txBody>
      </p:sp>
      <p:sp>
        <p:nvSpPr>
          <p:cNvPr id="2060" name="Rectangle 12"/>
          <p:cNvSpPr>
            <a:spLocks noGrp="1" noChangeArrowheads="1"/>
          </p:cNvSpPr>
          <p:nvPr>
            <p:ph idx="1"/>
          </p:nvPr>
        </p:nvSpPr>
        <p:spPr>
          <a:xfrm>
            <a:off x="353678" y="3107163"/>
            <a:ext cx="8456613" cy="2782888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en-GB" dirty="0" smtClean="0"/>
              <a:t>John </a:t>
            </a:r>
            <a:r>
              <a:rPr lang="en-GB" dirty="0" smtClean="0"/>
              <a:t>Adams, DFID</a:t>
            </a:r>
            <a:endParaRPr lang="en-GB" dirty="0"/>
          </a:p>
          <a:p>
            <a:pPr>
              <a:buFontTx/>
              <a:buNone/>
            </a:pPr>
            <a:r>
              <a:rPr lang="en-GB" dirty="0" smtClean="0"/>
              <a:t>15 May 2012</a:t>
            </a:r>
            <a:endParaRPr lang="en-GB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A3DCB9D-3D3E-44B8-8D99-A19048702E70}" type="slidenum">
              <a:rPr lang="en-GB"/>
              <a:pPr/>
              <a:t>1</a:t>
            </a:fld>
            <a:endParaRPr lang="en-GB"/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2606675" y="-39688"/>
            <a:ext cx="669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327025" y="64182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072" name="Rectangle 24"/>
          <p:cNvSpPr>
            <a:spLocks noChangeArrowheads="1"/>
          </p:cNvSpPr>
          <p:nvPr/>
        </p:nvSpPr>
        <p:spPr bwMode="auto">
          <a:xfrm>
            <a:off x="327025" y="6367463"/>
            <a:ext cx="20351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Document types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4336025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B010-2424-4183-A707-C2C7D93C0DA5}" type="slidenum">
              <a:rPr lang="en-GB" smtClean="0">
                <a:solidFill>
                  <a:srgbClr val="000000"/>
                </a:solidFill>
              </a:rPr>
              <a:pPr/>
              <a:t>2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19893434">
            <a:off x="443168" y="3121731"/>
            <a:ext cx="8246916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6000" dirty="0" smtClean="0"/>
              <a:t>Operational projects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3698078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7200" dirty="0" smtClean="0">
                <a:solidFill>
                  <a:schemeClr val="tx2">
                    <a:lumMod val="50000"/>
                  </a:schemeClr>
                </a:solidFill>
              </a:rPr>
              <a:t>830</a:t>
            </a:r>
            <a:r>
              <a:rPr lang="en-GB" sz="7200" dirty="0" smtClean="0"/>
              <a:t> </a:t>
            </a:r>
            <a:r>
              <a:rPr lang="en-GB" sz="4000" dirty="0" smtClean="0"/>
              <a:t>documents </a:t>
            </a:r>
            <a:r>
              <a:rPr lang="en-GB" sz="3200" dirty="0" smtClean="0"/>
              <a:t>covering</a:t>
            </a:r>
            <a:endParaRPr lang="en-GB" dirty="0" smtClean="0"/>
          </a:p>
          <a:p>
            <a:pPr marL="0" indent="0">
              <a:buNone/>
            </a:pPr>
            <a:r>
              <a:rPr lang="en-GB" sz="7200" dirty="0" smtClean="0">
                <a:solidFill>
                  <a:schemeClr val="tx2">
                    <a:lumMod val="75000"/>
                  </a:schemeClr>
                </a:solidFill>
              </a:rPr>
              <a:t>555</a:t>
            </a:r>
            <a:r>
              <a:rPr lang="en-GB" sz="6000" dirty="0" smtClean="0">
                <a:solidFill>
                  <a:schemeClr val="tx2">
                    <a:lumMod val="50000"/>
                  </a:schemeClr>
                </a:solidFill>
              </a:rPr>
              <a:t>/3264</a:t>
            </a:r>
            <a:r>
              <a:rPr lang="en-GB" sz="6000" dirty="0" smtClean="0"/>
              <a:t> </a:t>
            </a:r>
            <a:r>
              <a:rPr lang="en-GB" sz="3200" dirty="0" smtClean="0"/>
              <a:t>projects (hierarchy 1)</a:t>
            </a:r>
          </a:p>
          <a:p>
            <a:pPr marL="0" indent="0">
              <a:buNone/>
            </a:pPr>
            <a:endParaRPr lang="en-GB" sz="3200" dirty="0" smtClean="0"/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r>
              <a:rPr lang="en-GB" sz="3200" dirty="0" smtClean="0"/>
              <a:t>API: </a:t>
            </a:r>
            <a:r>
              <a:rPr lang="en-GB" u="sng" dirty="0">
                <a:hlinkClick r:id="rId2"/>
              </a:rPr>
              <a:t>http://projects.dfid.gov.uk/iati/document/3349687</a:t>
            </a:r>
            <a:r>
              <a:rPr lang="en-GB" dirty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FDA74-A168-4302-BCC9-7309D2D71DCD}" type="slidenum">
              <a:rPr lang="en-GB" smtClean="0">
                <a:solidFill>
                  <a:srgbClr val="000000"/>
                </a:solidFill>
              </a:rPr>
              <a:pPr/>
              <a:t>3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21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Publication Rules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7555493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FDA74-A168-4302-BCC9-7309D2D71DCD}" type="slidenum">
              <a:rPr lang="en-GB" smtClean="0">
                <a:solidFill>
                  <a:srgbClr val="000000"/>
                </a:solidFill>
              </a:rPr>
              <a:pPr/>
              <a:t>4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07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Principles</a:t>
            </a:r>
            <a:endParaRPr lang="en-GB" dirty="0"/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0582676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675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Document extraction process</a:t>
            </a:r>
            <a:endParaRPr lang="en-GB" sz="3600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491349589"/>
              </p:ext>
            </p:extLst>
          </p:nvPr>
        </p:nvGraphicFramePr>
        <p:xfrm>
          <a:off x="251520" y="1412776"/>
          <a:ext cx="8568952" cy="7358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943833" y="3306688"/>
            <a:ext cx="2088232" cy="914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ARIES Data Mart</a:t>
            </a:r>
            <a:endParaRPr lang="en-GB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115616" y="2132856"/>
            <a:ext cx="0" cy="1173832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627784" y="2132856"/>
            <a:ext cx="0" cy="1173832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779912" y="3306688"/>
            <a:ext cx="2592288" cy="914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Quest</a:t>
            </a:r>
          </a:p>
          <a:p>
            <a:pPr algn="ctr"/>
            <a:r>
              <a:rPr lang="en-GB" dirty="0" smtClean="0"/>
              <a:t>(document system)</a:t>
            </a:r>
            <a:endParaRPr lang="en-GB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572000" y="2132856"/>
            <a:ext cx="0" cy="1173832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012160" y="2111152"/>
            <a:ext cx="0" cy="1173832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7236296" y="5085184"/>
            <a:ext cx="1296144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IATI</a:t>
            </a:r>
            <a:endParaRPr lang="en-GB" dirty="0"/>
          </a:p>
        </p:txBody>
      </p:sp>
      <p:cxnSp>
        <p:nvCxnSpPr>
          <p:cNvPr id="14" name="Straight Arrow Connector 13"/>
          <p:cNvCxnSpPr>
            <a:endCxn id="12" idx="0"/>
          </p:cNvCxnSpPr>
          <p:nvPr/>
        </p:nvCxnSpPr>
        <p:spPr>
          <a:xfrm>
            <a:off x="7884368" y="2132856"/>
            <a:ext cx="0" cy="29523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431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Lessons &amp; challenges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9156499"/>
              </p:ext>
            </p:extLst>
          </p:nvPr>
        </p:nvGraphicFramePr>
        <p:xfrm>
          <a:off x="755576" y="1556792"/>
          <a:ext cx="7776864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FDA74-A168-4302-BCC9-7309D2D71DCD}" type="slidenum">
              <a:rPr lang="en-GB" smtClean="0">
                <a:solidFill>
                  <a:srgbClr val="000000"/>
                </a:solidFill>
              </a:rPr>
              <a:pPr/>
              <a:t>7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75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FDA74-A168-4302-BCC9-7309D2D71DCD}" type="slidenum">
              <a:rPr lang="en-GB" smtClean="0">
                <a:solidFill>
                  <a:srgbClr val="000000"/>
                </a:solidFill>
              </a:rPr>
              <a:pPr/>
              <a:t>8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86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1254</TotalTime>
  <Words>196</Words>
  <Application>Microsoft Office PowerPoint</Application>
  <PresentationFormat>On-screen Show (4:3)</PresentationFormat>
  <Paragraphs>66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Clarity</vt:lpstr>
      <vt:lpstr>Publishing documents in IATI</vt:lpstr>
      <vt:lpstr>Document types</vt:lpstr>
      <vt:lpstr>Stats</vt:lpstr>
      <vt:lpstr>Publication Rules</vt:lpstr>
      <vt:lpstr>Principles</vt:lpstr>
      <vt:lpstr>Document extraction process</vt:lpstr>
      <vt:lpstr>Lessons &amp; challenges</vt:lpstr>
      <vt:lpstr>PowerPoint Presentation</vt:lpstr>
    </vt:vector>
  </TitlesOfParts>
  <Manager/>
  <Company>DFID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OAP presentation</dc:title>
  <dc:subject/>
  <dc:creator>Roopa Hinton</dc:creator>
  <cp:keywords/>
  <dc:description/>
  <cp:lastModifiedBy>John Adams</cp:lastModifiedBy>
  <cp:revision>48</cp:revision>
  <dcterms:created xsi:type="dcterms:W3CDTF">2012-04-23T16:09:17Z</dcterms:created>
  <dcterms:modified xsi:type="dcterms:W3CDTF">2012-05-15T11:25:09Z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000800a202000000000001023720</vt:lpwstr>
  </property>
</Properties>
</file>