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90" r:id="rId3"/>
    <p:sldId id="283" r:id="rId4"/>
    <p:sldId id="292" r:id="rId5"/>
    <p:sldId id="293" r:id="rId6"/>
    <p:sldId id="294" r:id="rId7"/>
    <p:sldId id="295" r:id="rId8"/>
    <p:sldId id="297" r:id="rId9"/>
    <p:sldId id="296" r:id="rId10"/>
    <p:sldId id="299" r:id="rId11"/>
    <p:sldId id="298" r:id="rId12"/>
    <p:sldId id="291" r:id="rId13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134B8F"/>
    <a:srgbClr val="04519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1449" autoAdjust="0"/>
  </p:normalViewPr>
  <p:slideViewPr>
    <p:cSldViewPr>
      <p:cViewPr varScale="1">
        <p:scale>
          <a:sx n="39" d="100"/>
          <a:sy n="3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30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245ED-DAFF-4BF4-A718-ED4D1161449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7124AAEB-3D76-4191-B602-026A62C4AE52}">
      <dgm:prSet phldrT="[Texto]"/>
      <dgm:spPr/>
      <dgm:t>
        <a:bodyPr/>
        <a:lstStyle/>
        <a:p>
          <a:r>
            <a:rPr lang="es-CO" dirty="0" smtClean="0"/>
            <a:t>ODA</a:t>
          </a:r>
          <a:endParaRPr lang="es-CO" dirty="0"/>
        </a:p>
      </dgm:t>
    </dgm:pt>
    <dgm:pt modelId="{188BD017-4056-4387-A275-F3AD8E5DC99A}" type="parTrans" cxnId="{95EFCE0F-6EA1-4439-9CE8-4329782F3F75}">
      <dgm:prSet/>
      <dgm:spPr/>
      <dgm:t>
        <a:bodyPr/>
        <a:lstStyle/>
        <a:p>
          <a:endParaRPr lang="es-CO"/>
        </a:p>
      </dgm:t>
    </dgm:pt>
    <dgm:pt modelId="{7239F9C4-7494-416C-9569-AAA59BD0D446}" type="sibTrans" cxnId="{95EFCE0F-6EA1-4439-9CE8-4329782F3F75}">
      <dgm:prSet/>
      <dgm:spPr/>
      <dgm:t>
        <a:bodyPr/>
        <a:lstStyle/>
        <a:p>
          <a:endParaRPr lang="es-CO"/>
        </a:p>
      </dgm:t>
    </dgm:pt>
    <dgm:pt modelId="{75CDAE09-4777-486F-B888-FDB6C02735AA}">
      <dgm:prSet phldrT="[Texto]"/>
      <dgm:spPr/>
      <dgm:t>
        <a:bodyPr/>
        <a:lstStyle/>
        <a:p>
          <a:r>
            <a:rPr lang="es-CO" dirty="0" err="1" smtClean="0"/>
            <a:t>Other</a:t>
          </a:r>
          <a:r>
            <a:rPr lang="es-CO" dirty="0" smtClean="0"/>
            <a:t> </a:t>
          </a:r>
          <a:r>
            <a:rPr lang="es-CO" dirty="0" err="1" smtClean="0"/>
            <a:t>Donors</a:t>
          </a:r>
          <a:endParaRPr lang="es-CO" dirty="0"/>
        </a:p>
      </dgm:t>
    </dgm:pt>
    <dgm:pt modelId="{DF82429A-A1D2-4E83-8B05-9A85191A4629}" type="parTrans" cxnId="{0C0FC9FC-E8F7-4E9D-87B3-89CAAAEE9716}">
      <dgm:prSet/>
      <dgm:spPr/>
      <dgm:t>
        <a:bodyPr/>
        <a:lstStyle/>
        <a:p>
          <a:endParaRPr lang="es-CO"/>
        </a:p>
      </dgm:t>
    </dgm:pt>
    <dgm:pt modelId="{62528DE6-0A82-462B-A5C8-282809FAB0F0}" type="sibTrans" cxnId="{0C0FC9FC-E8F7-4E9D-87B3-89CAAAEE9716}">
      <dgm:prSet/>
      <dgm:spPr/>
      <dgm:t>
        <a:bodyPr/>
        <a:lstStyle/>
        <a:p>
          <a:endParaRPr lang="es-CO"/>
        </a:p>
      </dgm:t>
    </dgm:pt>
    <dgm:pt modelId="{F91DF94E-96A6-439F-9C12-D9071186FE4F}">
      <dgm:prSet phldrT="[Texto]"/>
      <dgm:spPr/>
      <dgm:t>
        <a:bodyPr/>
        <a:lstStyle/>
        <a:p>
          <a:r>
            <a:rPr lang="es-CO" dirty="0" smtClean="0"/>
            <a:t>SSC &amp; T</a:t>
          </a:r>
          <a:endParaRPr lang="es-CO" dirty="0"/>
        </a:p>
      </dgm:t>
    </dgm:pt>
    <dgm:pt modelId="{D406EA5F-6351-44A6-AACB-9ED86897BE90}" type="parTrans" cxnId="{96F548AF-F430-4F5A-B6F8-E6454FB99E61}">
      <dgm:prSet/>
      <dgm:spPr/>
      <dgm:t>
        <a:bodyPr/>
        <a:lstStyle/>
        <a:p>
          <a:endParaRPr lang="es-CO"/>
        </a:p>
      </dgm:t>
    </dgm:pt>
    <dgm:pt modelId="{FBB27C1E-B4F8-43C9-AC84-89CC9384D299}" type="sibTrans" cxnId="{96F548AF-F430-4F5A-B6F8-E6454FB99E61}">
      <dgm:prSet/>
      <dgm:spPr/>
      <dgm:t>
        <a:bodyPr/>
        <a:lstStyle/>
        <a:p>
          <a:endParaRPr lang="es-CO"/>
        </a:p>
      </dgm:t>
    </dgm:pt>
    <dgm:pt modelId="{89E0AE7E-6520-49E7-8F81-202FECCB006A}">
      <dgm:prSet phldrT="[Texto]"/>
      <dgm:spPr/>
      <dgm:t>
        <a:bodyPr/>
        <a:lstStyle/>
        <a:p>
          <a:r>
            <a:rPr lang="es-CO" dirty="0" smtClean="0"/>
            <a:t>APC </a:t>
          </a:r>
          <a:r>
            <a:rPr lang="es-CO" dirty="0" err="1" smtClean="0"/>
            <a:t>Budget</a:t>
          </a:r>
          <a:endParaRPr lang="es-CO" dirty="0"/>
        </a:p>
      </dgm:t>
    </dgm:pt>
    <dgm:pt modelId="{717E0354-0E5F-4326-88C3-7F36BB800231}" type="parTrans" cxnId="{2B60C624-1B98-45D5-B16A-DCA8D6C36616}">
      <dgm:prSet/>
      <dgm:spPr/>
      <dgm:t>
        <a:bodyPr/>
        <a:lstStyle/>
        <a:p>
          <a:endParaRPr lang="es-CO"/>
        </a:p>
      </dgm:t>
    </dgm:pt>
    <dgm:pt modelId="{3F5A13F4-9F8A-4131-94F6-ABEE845BC32E}" type="sibTrans" cxnId="{2B60C624-1B98-45D5-B16A-DCA8D6C36616}">
      <dgm:prSet/>
      <dgm:spPr/>
      <dgm:t>
        <a:bodyPr/>
        <a:lstStyle/>
        <a:p>
          <a:endParaRPr lang="es-CO"/>
        </a:p>
      </dgm:t>
    </dgm:pt>
    <dgm:pt modelId="{F065C430-2AC0-4D3C-B1F0-4A74E4683745}">
      <dgm:prSet phldrT="[Texto]"/>
      <dgm:spPr/>
      <dgm:t>
        <a:bodyPr/>
        <a:lstStyle/>
        <a:p>
          <a:r>
            <a:rPr lang="es-CO" dirty="0" smtClean="0"/>
            <a:t>BSC</a:t>
          </a:r>
          <a:endParaRPr lang="es-CO" dirty="0"/>
        </a:p>
      </dgm:t>
    </dgm:pt>
    <dgm:pt modelId="{FB74D213-C7F6-4A0D-BBBE-3F1A6A99B4F2}" type="parTrans" cxnId="{F81B30A2-3D2E-4B02-90D0-1A490DAAA9D8}">
      <dgm:prSet/>
      <dgm:spPr/>
      <dgm:t>
        <a:bodyPr/>
        <a:lstStyle/>
        <a:p>
          <a:endParaRPr lang="es-CO"/>
        </a:p>
      </dgm:t>
    </dgm:pt>
    <dgm:pt modelId="{27F2D3EE-F5AF-44A0-8777-51C1C0192323}" type="sibTrans" cxnId="{F81B30A2-3D2E-4B02-90D0-1A490DAAA9D8}">
      <dgm:prSet/>
      <dgm:spPr/>
      <dgm:t>
        <a:bodyPr/>
        <a:lstStyle/>
        <a:p>
          <a:endParaRPr lang="es-CO"/>
        </a:p>
      </dgm:t>
    </dgm:pt>
    <dgm:pt modelId="{865189E6-C2D2-4BD4-93F2-FDC9B2DA8BA4}" type="pres">
      <dgm:prSet presAssocID="{FBC245ED-DAFF-4BF4-A718-ED4D116144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01E421D-A4FA-4C29-B457-9BD49C226F4B}" type="pres">
      <dgm:prSet presAssocID="{7124AAEB-3D76-4191-B602-026A62C4AE5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C29B95-1E7B-40A7-A28F-8CF3D5CF38B9}" type="pres">
      <dgm:prSet presAssocID="{7239F9C4-7494-416C-9569-AAA59BD0D446}" presName="sibTrans" presStyleLbl="sibTrans2D1" presStyleIdx="0" presStyleCnt="5"/>
      <dgm:spPr/>
      <dgm:t>
        <a:bodyPr/>
        <a:lstStyle/>
        <a:p>
          <a:endParaRPr lang="es-CO"/>
        </a:p>
      </dgm:t>
    </dgm:pt>
    <dgm:pt modelId="{1E23F52F-93C5-4DFA-9F43-C2BB5884DD7C}" type="pres">
      <dgm:prSet presAssocID="{7239F9C4-7494-416C-9569-AAA59BD0D446}" presName="connectorText" presStyleLbl="sibTrans2D1" presStyleIdx="0" presStyleCnt="5"/>
      <dgm:spPr/>
      <dgm:t>
        <a:bodyPr/>
        <a:lstStyle/>
        <a:p>
          <a:endParaRPr lang="es-CO"/>
        </a:p>
      </dgm:t>
    </dgm:pt>
    <dgm:pt modelId="{5B4A2B60-0206-42C4-86AE-46AB3C57D71B}" type="pres">
      <dgm:prSet presAssocID="{75CDAE09-4777-486F-B888-FDB6C02735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9EA710-C4A9-4365-BA42-235FB6031AFC}" type="pres">
      <dgm:prSet presAssocID="{62528DE6-0A82-462B-A5C8-282809FAB0F0}" presName="sibTrans" presStyleLbl="sibTrans2D1" presStyleIdx="1" presStyleCnt="5"/>
      <dgm:spPr/>
      <dgm:t>
        <a:bodyPr/>
        <a:lstStyle/>
        <a:p>
          <a:endParaRPr lang="es-CO"/>
        </a:p>
      </dgm:t>
    </dgm:pt>
    <dgm:pt modelId="{E02147B9-9539-429D-AA12-2160E2D10EAE}" type="pres">
      <dgm:prSet presAssocID="{62528DE6-0A82-462B-A5C8-282809FAB0F0}" presName="connectorText" presStyleLbl="sibTrans2D1" presStyleIdx="1" presStyleCnt="5"/>
      <dgm:spPr/>
      <dgm:t>
        <a:bodyPr/>
        <a:lstStyle/>
        <a:p>
          <a:endParaRPr lang="es-CO"/>
        </a:p>
      </dgm:t>
    </dgm:pt>
    <dgm:pt modelId="{1DACA0FD-6CA9-4AF4-A9F1-C24D586CD6FC}" type="pres">
      <dgm:prSet presAssocID="{F91DF94E-96A6-439F-9C12-D9071186FE4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1E00083-65FC-4EBE-B8F9-69BF493E8BF2}" type="pres">
      <dgm:prSet presAssocID="{FBB27C1E-B4F8-43C9-AC84-89CC9384D299}" presName="sibTrans" presStyleLbl="sibTrans2D1" presStyleIdx="2" presStyleCnt="5"/>
      <dgm:spPr/>
      <dgm:t>
        <a:bodyPr/>
        <a:lstStyle/>
        <a:p>
          <a:endParaRPr lang="es-CO"/>
        </a:p>
      </dgm:t>
    </dgm:pt>
    <dgm:pt modelId="{C3A5FCE3-6D6C-49B4-A214-871C751DD5D8}" type="pres">
      <dgm:prSet presAssocID="{FBB27C1E-B4F8-43C9-AC84-89CC9384D299}" presName="connectorText" presStyleLbl="sibTrans2D1" presStyleIdx="2" presStyleCnt="5"/>
      <dgm:spPr/>
      <dgm:t>
        <a:bodyPr/>
        <a:lstStyle/>
        <a:p>
          <a:endParaRPr lang="es-CO"/>
        </a:p>
      </dgm:t>
    </dgm:pt>
    <dgm:pt modelId="{EC59F8FF-B71D-4D90-9A73-8064276EEAF7}" type="pres">
      <dgm:prSet presAssocID="{89E0AE7E-6520-49E7-8F81-202FECCB00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F6C813-17D8-42A1-A8AA-8CE1E8F6BEA2}" type="pres">
      <dgm:prSet presAssocID="{3F5A13F4-9F8A-4131-94F6-ABEE845BC32E}" presName="sibTrans" presStyleLbl="sibTrans2D1" presStyleIdx="3" presStyleCnt="5"/>
      <dgm:spPr/>
      <dgm:t>
        <a:bodyPr/>
        <a:lstStyle/>
        <a:p>
          <a:endParaRPr lang="es-CO"/>
        </a:p>
      </dgm:t>
    </dgm:pt>
    <dgm:pt modelId="{BEE5A9A6-9A02-49C3-B5D1-2D90CF0714D2}" type="pres">
      <dgm:prSet presAssocID="{3F5A13F4-9F8A-4131-94F6-ABEE845BC32E}" presName="connectorText" presStyleLbl="sibTrans2D1" presStyleIdx="3" presStyleCnt="5"/>
      <dgm:spPr/>
      <dgm:t>
        <a:bodyPr/>
        <a:lstStyle/>
        <a:p>
          <a:endParaRPr lang="es-CO"/>
        </a:p>
      </dgm:t>
    </dgm:pt>
    <dgm:pt modelId="{8AFB9E0A-7F44-41AE-80E4-6E4300ACE2DB}" type="pres">
      <dgm:prSet presAssocID="{F065C430-2AC0-4D3C-B1F0-4A74E46837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151B0E-5169-4E07-AE1A-28E4DB283B12}" type="pres">
      <dgm:prSet presAssocID="{27F2D3EE-F5AF-44A0-8777-51C1C0192323}" presName="sibTrans" presStyleLbl="sibTrans2D1" presStyleIdx="4" presStyleCnt="5"/>
      <dgm:spPr/>
      <dgm:t>
        <a:bodyPr/>
        <a:lstStyle/>
        <a:p>
          <a:endParaRPr lang="es-CO"/>
        </a:p>
      </dgm:t>
    </dgm:pt>
    <dgm:pt modelId="{47912BA0-BB15-468E-A779-EF518D72A038}" type="pres">
      <dgm:prSet presAssocID="{27F2D3EE-F5AF-44A0-8777-51C1C0192323}" presName="connectorText" presStyleLbl="sibTrans2D1" presStyleIdx="4" presStyleCnt="5"/>
      <dgm:spPr/>
      <dgm:t>
        <a:bodyPr/>
        <a:lstStyle/>
        <a:p>
          <a:endParaRPr lang="es-CO"/>
        </a:p>
      </dgm:t>
    </dgm:pt>
  </dgm:ptLst>
  <dgm:cxnLst>
    <dgm:cxn modelId="{9E10B908-2D6C-4FB3-9A17-116A3CD3BDC1}" type="presOf" srcId="{27F2D3EE-F5AF-44A0-8777-51C1C0192323}" destId="{45151B0E-5169-4E07-AE1A-28E4DB283B12}" srcOrd="0" destOrd="0" presId="urn:microsoft.com/office/officeart/2005/8/layout/cycle2"/>
    <dgm:cxn modelId="{2B60C624-1B98-45D5-B16A-DCA8D6C36616}" srcId="{FBC245ED-DAFF-4BF4-A718-ED4D1161449E}" destId="{89E0AE7E-6520-49E7-8F81-202FECCB006A}" srcOrd="3" destOrd="0" parTransId="{717E0354-0E5F-4326-88C3-7F36BB800231}" sibTransId="{3F5A13F4-9F8A-4131-94F6-ABEE845BC32E}"/>
    <dgm:cxn modelId="{6B969ACF-8EEB-423B-84EE-23F7FE4A3D93}" type="presOf" srcId="{7239F9C4-7494-416C-9569-AAA59BD0D446}" destId="{1E23F52F-93C5-4DFA-9F43-C2BB5884DD7C}" srcOrd="1" destOrd="0" presId="urn:microsoft.com/office/officeart/2005/8/layout/cycle2"/>
    <dgm:cxn modelId="{AA084875-3EAB-49D2-8986-A66A4DFA0B9E}" type="presOf" srcId="{F91DF94E-96A6-439F-9C12-D9071186FE4F}" destId="{1DACA0FD-6CA9-4AF4-A9F1-C24D586CD6FC}" srcOrd="0" destOrd="0" presId="urn:microsoft.com/office/officeart/2005/8/layout/cycle2"/>
    <dgm:cxn modelId="{F81B30A2-3D2E-4B02-90D0-1A490DAAA9D8}" srcId="{FBC245ED-DAFF-4BF4-A718-ED4D1161449E}" destId="{F065C430-2AC0-4D3C-B1F0-4A74E4683745}" srcOrd="4" destOrd="0" parTransId="{FB74D213-C7F6-4A0D-BBBE-3F1A6A99B4F2}" sibTransId="{27F2D3EE-F5AF-44A0-8777-51C1C0192323}"/>
    <dgm:cxn modelId="{1BA1C316-8850-4392-ACED-C24E3177E210}" type="presOf" srcId="{FBB27C1E-B4F8-43C9-AC84-89CC9384D299}" destId="{41E00083-65FC-4EBE-B8F9-69BF493E8BF2}" srcOrd="0" destOrd="0" presId="urn:microsoft.com/office/officeart/2005/8/layout/cycle2"/>
    <dgm:cxn modelId="{0C0FC9FC-E8F7-4E9D-87B3-89CAAAEE9716}" srcId="{FBC245ED-DAFF-4BF4-A718-ED4D1161449E}" destId="{75CDAE09-4777-486F-B888-FDB6C02735AA}" srcOrd="1" destOrd="0" parTransId="{DF82429A-A1D2-4E83-8B05-9A85191A4629}" sibTransId="{62528DE6-0A82-462B-A5C8-282809FAB0F0}"/>
    <dgm:cxn modelId="{6DBCCFA2-4981-4B96-A540-24EA296A51AD}" type="presOf" srcId="{62528DE6-0A82-462B-A5C8-282809FAB0F0}" destId="{E02147B9-9539-429D-AA12-2160E2D10EAE}" srcOrd="1" destOrd="0" presId="urn:microsoft.com/office/officeart/2005/8/layout/cycle2"/>
    <dgm:cxn modelId="{D888ACBD-E77E-46C6-B311-F74ED6219B28}" type="presOf" srcId="{3F5A13F4-9F8A-4131-94F6-ABEE845BC32E}" destId="{BEE5A9A6-9A02-49C3-B5D1-2D90CF0714D2}" srcOrd="1" destOrd="0" presId="urn:microsoft.com/office/officeart/2005/8/layout/cycle2"/>
    <dgm:cxn modelId="{625DF9EF-1C59-4A9B-8D4E-F8CF486C6988}" type="presOf" srcId="{FBB27C1E-B4F8-43C9-AC84-89CC9384D299}" destId="{C3A5FCE3-6D6C-49B4-A214-871C751DD5D8}" srcOrd="1" destOrd="0" presId="urn:microsoft.com/office/officeart/2005/8/layout/cycle2"/>
    <dgm:cxn modelId="{3C6BC770-9F67-49E0-B48A-F6C10998B26B}" type="presOf" srcId="{F065C430-2AC0-4D3C-B1F0-4A74E4683745}" destId="{8AFB9E0A-7F44-41AE-80E4-6E4300ACE2DB}" srcOrd="0" destOrd="0" presId="urn:microsoft.com/office/officeart/2005/8/layout/cycle2"/>
    <dgm:cxn modelId="{95EFCE0F-6EA1-4439-9CE8-4329782F3F75}" srcId="{FBC245ED-DAFF-4BF4-A718-ED4D1161449E}" destId="{7124AAEB-3D76-4191-B602-026A62C4AE52}" srcOrd="0" destOrd="0" parTransId="{188BD017-4056-4387-A275-F3AD8E5DC99A}" sibTransId="{7239F9C4-7494-416C-9569-AAA59BD0D446}"/>
    <dgm:cxn modelId="{9FADB25E-D9EE-4A67-A444-0FF9FA59B450}" type="presOf" srcId="{62528DE6-0A82-462B-A5C8-282809FAB0F0}" destId="{7E9EA710-C4A9-4365-BA42-235FB6031AFC}" srcOrd="0" destOrd="0" presId="urn:microsoft.com/office/officeart/2005/8/layout/cycle2"/>
    <dgm:cxn modelId="{A43E4C7A-32B7-4D64-85E5-F454AE8C3769}" type="presOf" srcId="{3F5A13F4-9F8A-4131-94F6-ABEE845BC32E}" destId="{72F6C813-17D8-42A1-A8AA-8CE1E8F6BEA2}" srcOrd="0" destOrd="0" presId="urn:microsoft.com/office/officeart/2005/8/layout/cycle2"/>
    <dgm:cxn modelId="{1B022893-8734-48A7-9D2D-BB937E49591C}" type="presOf" srcId="{FBC245ED-DAFF-4BF4-A718-ED4D1161449E}" destId="{865189E6-C2D2-4BD4-93F2-FDC9B2DA8BA4}" srcOrd="0" destOrd="0" presId="urn:microsoft.com/office/officeart/2005/8/layout/cycle2"/>
    <dgm:cxn modelId="{023C867A-068D-4B6C-B5DC-D8FB17F7152F}" type="presOf" srcId="{89E0AE7E-6520-49E7-8F81-202FECCB006A}" destId="{EC59F8FF-B71D-4D90-9A73-8064276EEAF7}" srcOrd="0" destOrd="0" presId="urn:microsoft.com/office/officeart/2005/8/layout/cycle2"/>
    <dgm:cxn modelId="{92B83DAA-A7F0-4B58-B618-1C313CA31DA0}" type="presOf" srcId="{27F2D3EE-F5AF-44A0-8777-51C1C0192323}" destId="{47912BA0-BB15-468E-A779-EF518D72A038}" srcOrd="1" destOrd="0" presId="urn:microsoft.com/office/officeart/2005/8/layout/cycle2"/>
    <dgm:cxn modelId="{B218C385-8BEE-436B-AE13-4C5DD7CE939D}" type="presOf" srcId="{75CDAE09-4777-486F-B888-FDB6C02735AA}" destId="{5B4A2B60-0206-42C4-86AE-46AB3C57D71B}" srcOrd="0" destOrd="0" presId="urn:microsoft.com/office/officeart/2005/8/layout/cycle2"/>
    <dgm:cxn modelId="{26459D39-87D2-4DF6-967B-12E5D40F9CFC}" type="presOf" srcId="{7239F9C4-7494-416C-9569-AAA59BD0D446}" destId="{23C29B95-1E7B-40A7-A28F-8CF3D5CF38B9}" srcOrd="0" destOrd="0" presId="urn:microsoft.com/office/officeart/2005/8/layout/cycle2"/>
    <dgm:cxn modelId="{96F548AF-F430-4F5A-B6F8-E6454FB99E61}" srcId="{FBC245ED-DAFF-4BF4-A718-ED4D1161449E}" destId="{F91DF94E-96A6-439F-9C12-D9071186FE4F}" srcOrd="2" destOrd="0" parTransId="{D406EA5F-6351-44A6-AACB-9ED86897BE90}" sibTransId="{FBB27C1E-B4F8-43C9-AC84-89CC9384D299}"/>
    <dgm:cxn modelId="{D3CD95D8-0796-4EBA-A966-BED23436EDD8}" type="presOf" srcId="{7124AAEB-3D76-4191-B602-026A62C4AE52}" destId="{701E421D-A4FA-4C29-B457-9BD49C226F4B}" srcOrd="0" destOrd="0" presId="urn:microsoft.com/office/officeart/2005/8/layout/cycle2"/>
    <dgm:cxn modelId="{4AE2108C-9346-45E3-98F2-3095CDFCABD5}" type="presParOf" srcId="{865189E6-C2D2-4BD4-93F2-FDC9B2DA8BA4}" destId="{701E421D-A4FA-4C29-B457-9BD49C226F4B}" srcOrd="0" destOrd="0" presId="urn:microsoft.com/office/officeart/2005/8/layout/cycle2"/>
    <dgm:cxn modelId="{CDF36CF4-4466-4458-A0F6-9BFAC37D472F}" type="presParOf" srcId="{865189E6-C2D2-4BD4-93F2-FDC9B2DA8BA4}" destId="{23C29B95-1E7B-40A7-A28F-8CF3D5CF38B9}" srcOrd="1" destOrd="0" presId="urn:microsoft.com/office/officeart/2005/8/layout/cycle2"/>
    <dgm:cxn modelId="{C12E6E68-3A17-4D4F-B59F-628CC728E3FD}" type="presParOf" srcId="{23C29B95-1E7B-40A7-A28F-8CF3D5CF38B9}" destId="{1E23F52F-93C5-4DFA-9F43-C2BB5884DD7C}" srcOrd="0" destOrd="0" presId="urn:microsoft.com/office/officeart/2005/8/layout/cycle2"/>
    <dgm:cxn modelId="{D65A5D52-7B57-497D-9D59-BD9C36F2B331}" type="presParOf" srcId="{865189E6-C2D2-4BD4-93F2-FDC9B2DA8BA4}" destId="{5B4A2B60-0206-42C4-86AE-46AB3C57D71B}" srcOrd="2" destOrd="0" presId="urn:microsoft.com/office/officeart/2005/8/layout/cycle2"/>
    <dgm:cxn modelId="{E1E9B3F3-8817-48B4-8904-02A941A3D4F0}" type="presParOf" srcId="{865189E6-C2D2-4BD4-93F2-FDC9B2DA8BA4}" destId="{7E9EA710-C4A9-4365-BA42-235FB6031AFC}" srcOrd="3" destOrd="0" presId="urn:microsoft.com/office/officeart/2005/8/layout/cycle2"/>
    <dgm:cxn modelId="{69440ABE-46F5-4F49-9331-62685A6D24A7}" type="presParOf" srcId="{7E9EA710-C4A9-4365-BA42-235FB6031AFC}" destId="{E02147B9-9539-429D-AA12-2160E2D10EAE}" srcOrd="0" destOrd="0" presId="urn:microsoft.com/office/officeart/2005/8/layout/cycle2"/>
    <dgm:cxn modelId="{E2A706EA-9DD8-4B83-8EFD-C0069D1EEC2A}" type="presParOf" srcId="{865189E6-C2D2-4BD4-93F2-FDC9B2DA8BA4}" destId="{1DACA0FD-6CA9-4AF4-A9F1-C24D586CD6FC}" srcOrd="4" destOrd="0" presId="urn:microsoft.com/office/officeart/2005/8/layout/cycle2"/>
    <dgm:cxn modelId="{95D0144A-CCD9-4B9B-972C-034828B6CC0E}" type="presParOf" srcId="{865189E6-C2D2-4BD4-93F2-FDC9B2DA8BA4}" destId="{41E00083-65FC-4EBE-B8F9-69BF493E8BF2}" srcOrd="5" destOrd="0" presId="urn:microsoft.com/office/officeart/2005/8/layout/cycle2"/>
    <dgm:cxn modelId="{9259E561-B435-4816-BA3E-D44741B8AC51}" type="presParOf" srcId="{41E00083-65FC-4EBE-B8F9-69BF493E8BF2}" destId="{C3A5FCE3-6D6C-49B4-A214-871C751DD5D8}" srcOrd="0" destOrd="0" presId="urn:microsoft.com/office/officeart/2005/8/layout/cycle2"/>
    <dgm:cxn modelId="{BB02A852-CA24-475A-BB2F-84A661B52779}" type="presParOf" srcId="{865189E6-C2D2-4BD4-93F2-FDC9B2DA8BA4}" destId="{EC59F8FF-B71D-4D90-9A73-8064276EEAF7}" srcOrd="6" destOrd="0" presId="urn:microsoft.com/office/officeart/2005/8/layout/cycle2"/>
    <dgm:cxn modelId="{44DE7BBF-0AB5-4715-993F-1C05004F9A3C}" type="presParOf" srcId="{865189E6-C2D2-4BD4-93F2-FDC9B2DA8BA4}" destId="{72F6C813-17D8-42A1-A8AA-8CE1E8F6BEA2}" srcOrd="7" destOrd="0" presId="urn:microsoft.com/office/officeart/2005/8/layout/cycle2"/>
    <dgm:cxn modelId="{274C8D1A-48DE-4861-9FE2-F976BF98885B}" type="presParOf" srcId="{72F6C813-17D8-42A1-A8AA-8CE1E8F6BEA2}" destId="{BEE5A9A6-9A02-49C3-B5D1-2D90CF0714D2}" srcOrd="0" destOrd="0" presId="urn:microsoft.com/office/officeart/2005/8/layout/cycle2"/>
    <dgm:cxn modelId="{2C5CC050-B697-4BDE-A838-01F6FF05EA26}" type="presParOf" srcId="{865189E6-C2D2-4BD4-93F2-FDC9B2DA8BA4}" destId="{8AFB9E0A-7F44-41AE-80E4-6E4300ACE2DB}" srcOrd="8" destOrd="0" presId="urn:microsoft.com/office/officeart/2005/8/layout/cycle2"/>
    <dgm:cxn modelId="{D91CAE3A-2D0E-4C5F-9AF6-D1F6E5DAB893}" type="presParOf" srcId="{865189E6-C2D2-4BD4-93F2-FDC9B2DA8BA4}" destId="{45151B0E-5169-4E07-AE1A-28E4DB283B12}" srcOrd="9" destOrd="0" presId="urn:microsoft.com/office/officeart/2005/8/layout/cycle2"/>
    <dgm:cxn modelId="{149C02EE-8159-4E8B-9657-DB9CA3519BC8}" type="presParOf" srcId="{45151B0E-5169-4E07-AE1A-28E4DB283B12}" destId="{47912BA0-BB15-468E-A779-EF518D72A03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29FDF0A-EC18-419A-8A2C-3EF4FBE15045}" type="datetimeFigureOut">
              <a:rPr lang="es-CO"/>
              <a:pPr>
                <a:defRPr/>
              </a:pPr>
              <a:t>24/05/2012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99DA73-0FF4-4DD8-81C6-FE3640F99477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F8CB-CB25-4D4B-A8F3-E5282F6E38B7}" type="datetimeFigureOut">
              <a:rPr lang="es-CO"/>
              <a:pPr>
                <a:defRPr/>
              </a:pPr>
              <a:t>24/05/2012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A874D-5812-4838-A85B-0162ADDAB284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8565-C89D-45A2-AA31-DD62DCECA4F8}" type="datetimeFigureOut">
              <a:rPr lang="es-CO"/>
              <a:pPr>
                <a:defRPr/>
              </a:pPr>
              <a:t>24/05/2012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F086-D12E-4FF9-8C0D-E42510341488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75CD-C6AA-4539-8A6E-F3E760E960C1}" type="datetimeFigureOut">
              <a:rPr lang="es-CO"/>
              <a:pPr>
                <a:defRPr/>
              </a:pPr>
              <a:t>24/05/2012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C752-5941-4B7C-BC4C-391DCCA5745D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5E40F-8A26-4506-A784-CC25C9C84DFD}" type="datetimeFigureOut">
              <a:rPr lang="es-CO"/>
              <a:pPr>
                <a:defRPr/>
              </a:pPr>
              <a:t>24/05/2012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F5A1-8B14-43CB-808B-2E4B073F04ED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64EE-327D-4354-A856-4B6D0CF34A6F}" type="datetimeFigureOut">
              <a:rPr lang="es-CO"/>
              <a:pPr>
                <a:defRPr/>
              </a:pPr>
              <a:t>24/05/2012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D778-39CF-4BA4-8BAD-4CC5FBCFC277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81A5-B21B-4D58-AA12-C180843CBBBC}" type="datetimeFigureOut">
              <a:rPr lang="es-CO"/>
              <a:pPr>
                <a:defRPr/>
              </a:pPr>
              <a:t>24/05/2012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D13D-1A81-4706-BFBB-7F329DAB63DC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AD8B0-726D-48B4-BDDB-40638F4D4699}" type="datetimeFigureOut">
              <a:rPr lang="es-CO"/>
              <a:pPr>
                <a:defRPr/>
              </a:pPr>
              <a:t>24/05/2012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F3ED-2D91-44ED-B4FB-1EA572D6BC7A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9CF9D-02AE-43B0-BE63-875E7CB71A4A}" type="datetimeFigureOut">
              <a:rPr lang="es-CO"/>
              <a:pPr>
                <a:defRPr/>
              </a:pPr>
              <a:t>24/05/2012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94D18-4721-4CBF-A5E5-437E700BB719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1630-0456-42FF-A63B-C8E1CEEB75F1}" type="datetimeFigureOut">
              <a:rPr lang="es-CO"/>
              <a:pPr>
                <a:defRPr/>
              </a:pPr>
              <a:t>24/05/2012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684B-0BF6-4F7F-BD07-EFF3597E2232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46AF5-446B-4ACF-B6E2-572907DC24DE}" type="datetimeFigureOut">
              <a:rPr lang="es-CO"/>
              <a:pPr>
                <a:defRPr/>
              </a:pPr>
              <a:t>24/05/2012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8011-422B-4B38-99CD-576D0D6BBE38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AA39-446F-47FC-8732-A2C284E92215}" type="datetimeFigureOut">
              <a:rPr lang="es-CO"/>
              <a:pPr>
                <a:defRPr/>
              </a:pPr>
              <a:t>24/05/2012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30DB-3321-4F23-842B-5392812E01F0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D1EEB3-5613-4291-B7F7-E962104A3229}" type="datetimeFigureOut">
              <a:rPr lang="es-CO"/>
              <a:pPr>
                <a:defRPr/>
              </a:pPr>
              <a:t>24/05/2012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0A5927-FA89-41CE-BD99-F2814E46E804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Fondo-Inic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3059113" y="2867452"/>
            <a:ext cx="6084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COLOMBIA AIMS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11 Imagen" descr="Franja-Titul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2867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9 Imagen" descr="Banner-Su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57158" y="1928802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 err="1" smtClean="0"/>
              <a:t>Results</a:t>
            </a:r>
            <a:r>
              <a:rPr lang="es-CO" dirty="0" smtClean="0"/>
              <a:t> </a:t>
            </a:r>
            <a:r>
              <a:rPr lang="es-CO" dirty="0" err="1" smtClean="0"/>
              <a:t>information</a:t>
            </a:r>
            <a:r>
              <a:rPr lang="es-CO" dirty="0" smtClean="0"/>
              <a:t> – ODA and SSC (</a:t>
            </a:r>
            <a:r>
              <a:rPr lang="es-CO" dirty="0" err="1" smtClean="0"/>
              <a:t>knowledge</a:t>
            </a:r>
            <a:r>
              <a:rPr lang="es-CO" dirty="0" smtClean="0"/>
              <a:t> </a:t>
            </a:r>
            <a:r>
              <a:rPr lang="es-CO" dirty="0" err="1" smtClean="0"/>
              <a:t>cost</a:t>
            </a:r>
            <a:r>
              <a:rPr lang="es-CO" dirty="0" smtClean="0"/>
              <a:t> )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err="1" smtClean="0"/>
              <a:t>Detailed</a:t>
            </a:r>
            <a:r>
              <a:rPr lang="es-CO" dirty="0" smtClean="0"/>
              <a:t> </a:t>
            </a:r>
            <a:r>
              <a:rPr lang="es-CO" dirty="0" err="1" smtClean="0"/>
              <a:t>information</a:t>
            </a:r>
            <a:r>
              <a:rPr lang="es-CO" dirty="0" smtClean="0"/>
              <a:t> </a:t>
            </a:r>
            <a:r>
              <a:rPr lang="es-CO" dirty="0" err="1" smtClean="0"/>
              <a:t>by</a:t>
            </a:r>
            <a:r>
              <a:rPr lang="es-CO" dirty="0" smtClean="0"/>
              <a:t> </a:t>
            </a:r>
            <a:r>
              <a:rPr lang="es-CO" dirty="0" err="1" smtClean="0"/>
              <a:t>region</a:t>
            </a:r>
            <a:r>
              <a:rPr lang="es-CO" dirty="0" smtClean="0"/>
              <a:t> and </a:t>
            </a:r>
            <a:r>
              <a:rPr lang="es-CO" dirty="0" err="1" smtClean="0"/>
              <a:t>beneficiaries</a:t>
            </a:r>
            <a:endParaRPr lang="es-CO" dirty="0" smtClean="0"/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err="1" smtClean="0"/>
              <a:t>Disbursement</a:t>
            </a:r>
            <a:r>
              <a:rPr lang="es-CO" dirty="0" smtClean="0"/>
              <a:t> </a:t>
            </a:r>
            <a:r>
              <a:rPr lang="es-CO" dirty="0" err="1" smtClean="0"/>
              <a:t>by</a:t>
            </a:r>
            <a:r>
              <a:rPr lang="es-CO" dirty="0" smtClean="0"/>
              <a:t> </a:t>
            </a:r>
            <a:r>
              <a:rPr lang="es-CO" dirty="0" err="1" smtClean="0"/>
              <a:t>proyect</a:t>
            </a:r>
            <a:r>
              <a:rPr lang="es-CO" dirty="0" smtClean="0"/>
              <a:t> and </a:t>
            </a:r>
            <a:r>
              <a:rPr lang="es-CO" dirty="0" err="1" smtClean="0"/>
              <a:t>region</a:t>
            </a:r>
            <a:endParaRPr lang="es-CO" dirty="0" smtClean="0"/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smtClean="0"/>
              <a:t>Paris (</a:t>
            </a:r>
            <a:r>
              <a:rPr lang="es-CO" dirty="0" err="1" smtClean="0"/>
              <a:t>Busan</a:t>
            </a:r>
            <a:r>
              <a:rPr lang="es-CO" dirty="0" smtClean="0"/>
              <a:t>) </a:t>
            </a:r>
            <a:r>
              <a:rPr lang="es-CO" dirty="0" err="1" smtClean="0"/>
              <a:t>Indicators</a:t>
            </a:r>
            <a:r>
              <a:rPr lang="es-CO" dirty="0" smtClean="0"/>
              <a:t>.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smtClean="0"/>
              <a:t>Match </a:t>
            </a:r>
            <a:r>
              <a:rPr lang="es-CO" dirty="0" err="1" smtClean="0"/>
              <a:t>national</a:t>
            </a:r>
            <a:r>
              <a:rPr lang="es-CO" dirty="0" smtClean="0"/>
              <a:t> </a:t>
            </a:r>
            <a:r>
              <a:rPr lang="es-CO" dirty="0" err="1" smtClean="0"/>
              <a:t>indicators</a:t>
            </a:r>
            <a:r>
              <a:rPr lang="es-CO" dirty="0" smtClean="0"/>
              <a:t> </a:t>
            </a:r>
            <a:r>
              <a:rPr lang="es-CO" dirty="0" err="1" smtClean="0"/>
              <a:t>information</a:t>
            </a:r>
            <a:r>
              <a:rPr lang="es-CO" dirty="0" smtClean="0"/>
              <a:t> </a:t>
            </a:r>
            <a:r>
              <a:rPr lang="es-CO" dirty="0" err="1" smtClean="0"/>
              <a:t>with</a:t>
            </a:r>
            <a:r>
              <a:rPr lang="es-CO" dirty="0" smtClean="0"/>
              <a:t> International </a:t>
            </a:r>
            <a:r>
              <a:rPr lang="es-CO" dirty="0" err="1" smtClean="0"/>
              <a:t>cooperation</a:t>
            </a:r>
            <a:r>
              <a:rPr lang="es-CO" dirty="0" smtClean="0"/>
              <a:t>. 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err="1" smtClean="0"/>
              <a:t>Align</a:t>
            </a:r>
            <a:r>
              <a:rPr lang="es-CO" dirty="0" smtClean="0"/>
              <a:t> </a:t>
            </a:r>
            <a:r>
              <a:rPr lang="es-CO" dirty="0" err="1" smtClean="0"/>
              <a:t>with</a:t>
            </a:r>
            <a:r>
              <a:rPr lang="es-CO" dirty="0" smtClean="0"/>
              <a:t> </a:t>
            </a:r>
            <a:r>
              <a:rPr lang="es-CO" dirty="0" err="1" smtClean="0"/>
              <a:t>donor</a:t>
            </a:r>
            <a:r>
              <a:rPr lang="es-CO" dirty="0" smtClean="0"/>
              <a:t> </a:t>
            </a:r>
            <a:r>
              <a:rPr lang="es-CO" dirty="0" err="1" smtClean="0"/>
              <a:t>system</a:t>
            </a:r>
            <a:r>
              <a:rPr lang="es-CO" dirty="0" smtClean="0"/>
              <a:t>.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smtClean="0"/>
              <a:t>Match SSC </a:t>
            </a:r>
            <a:r>
              <a:rPr lang="es-CO" dirty="0" err="1" smtClean="0"/>
              <a:t>information</a:t>
            </a:r>
            <a:r>
              <a:rPr lang="es-CO" dirty="0" smtClean="0"/>
              <a:t> </a:t>
            </a:r>
            <a:r>
              <a:rPr lang="es-CO" dirty="0" err="1" smtClean="0"/>
              <a:t>with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beneficiaries</a:t>
            </a:r>
            <a:endParaRPr lang="es-CO" dirty="0" smtClean="0"/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err="1" smtClean="0"/>
              <a:t>Obtain</a:t>
            </a:r>
            <a:r>
              <a:rPr lang="es-CO" dirty="0" smtClean="0"/>
              <a:t> </a:t>
            </a:r>
            <a:r>
              <a:rPr lang="es-CO" dirty="0" err="1" smtClean="0"/>
              <a:t>an</a:t>
            </a:r>
            <a:r>
              <a:rPr lang="es-CO" dirty="0" smtClean="0"/>
              <a:t> share </a:t>
            </a:r>
            <a:r>
              <a:rPr lang="es-CO" dirty="0" err="1" smtClean="0"/>
              <a:t>information</a:t>
            </a:r>
            <a:r>
              <a:rPr lang="es-CO" dirty="0" smtClean="0"/>
              <a:t> </a:t>
            </a:r>
            <a:r>
              <a:rPr lang="es-CO" dirty="0" err="1" smtClean="0"/>
              <a:t>with</a:t>
            </a:r>
            <a:r>
              <a:rPr lang="es-CO" dirty="0" smtClean="0"/>
              <a:t> </a:t>
            </a:r>
            <a:r>
              <a:rPr lang="es-CO" dirty="0" err="1" smtClean="0"/>
              <a:t>other</a:t>
            </a:r>
            <a:r>
              <a:rPr lang="es-CO" dirty="0" smtClean="0"/>
              <a:t> </a:t>
            </a:r>
            <a:r>
              <a:rPr lang="es-CO" dirty="0" err="1" smtClean="0"/>
              <a:t>partners</a:t>
            </a:r>
            <a:r>
              <a:rPr lang="es-CO" dirty="0" smtClean="0"/>
              <a:t>.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smtClean="0"/>
              <a:t>Share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system</a:t>
            </a:r>
            <a:r>
              <a:rPr lang="es-CO" dirty="0" smtClean="0"/>
              <a:t> </a:t>
            </a:r>
            <a:r>
              <a:rPr lang="es-CO" dirty="0" err="1" smtClean="0"/>
              <a:t>with</a:t>
            </a:r>
            <a:r>
              <a:rPr lang="es-CO" dirty="0" smtClean="0"/>
              <a:t> </a:t>
            </a:r>
            <a:r>
              <a:rPr lang="es-CO" dirty="0" err="1" smtClean="0"/>
              <a:t>national</a:t>
            </a:r>
            <a:r>
              <a:rPr lang="es-CO" dirty="0" smtClean="0"/>
              <a:t> and </a:t>
            </a:r>
            <a:r>
              <a:rPr lang="es-CO" dirty="0" err="1" smtClean="0"/>
              <a:t>subnational</a:t>
            </a:r>
            <a:r>
              <a:rPr lang="es-CO" dirty="0" smtClean="0"/>
              <a:t> </a:t>
            </a:r>
            <a:r>
              <a:rPr lang="es-CO" dirty="0" err="1" smtClean="0"/>
              <a:t>institutions</a:t>
            </a:r>
            <a:r>
              <a:rPr lang="es-CO" dirty="0" smtClean="0"/>
              <a:t>.</a:t>
            </a:r>
          </a:p>
          <a:p>
            <a:pPr marL="342900" indent="-342900">
              <a:buAutoNum type="arabicPeriod"/>
            </a:pPr>
            <a:endParaRPr lang="es-CO" dirty="0" smtClean="0"/>
          </a:p>
        </p:txBody>
      </p:sp>
      <p:sp>
        <p:nvSpPr>
          <p:cNvPr id="9" name="5 Rectángulo"/>
          <p:cNvSpPr>
            <a:spLocks noChangeArrowheads="1"/>
          </p:cNvSpPr>
          <p:nvPr/>
        </p:nvSpPr>
        <p:spPr bwMode="auto">
          <a:xfrm>
            <a:off x="828178" y="1148808"/>
            <a:ext cx="7488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CHALLENGES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11 Imagen" descr="Franja-Titul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9 Imagen" descr="Banner-Su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57158" y="2289943"/>
            <a:ext cx="8001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 smtClean="0"/>
              <a:t>IATI </a:t>
            </a:r>
            <a:r>
              <a:rPr lang="es-CO" dirty="0" err="1" smtClean="0"/>
              <a:t>Support</a:t>
            </a:r>
            <a:r>
              <a:rPr lang="es-CO" dirty="0" smtClean="0"/>
              <a:t> – Standard, </a:t>
            </a:r>
            <a:r>
              <a:rPr lang="es-CO" dirty="0" err="1" smtClean="0"/>
              <a:t>Learn</a:t>
            </a:r>
            <a:r>
              <a:rPr lang="es-CO" dirty="0" smtClean="0"/>
              <a:t> </a:t>
            </a:r>
            <a:r>
              <a:rPr lang="es-CO" dirty="0" err="1" smtClean="0"/>
              <a:t>Lections</a:t>
            </a:r>
            <a:r>
              <a:rPr lang="es-CO" dirty="0" smtClean="0"/>
              <a:t>, </a:t>
            </a:r>
            <a:r>
              <a:rPr lang="es-CO" dirty="0" err="1" smtClean="0"/>
              <a:t>Good</a:t>
            </a:r>
            <a:r>
              <a:rPr lang="es-CO" dirty="0" smtClean="0"/>
              <a:t> </a:t>
            </a:r>
            <a:r>
              <a:rPr lang="es-CO" dirty="0" err="1" smtClean="0"/>
              <a:t>experiences</a:t>
            </a:r>
            <a:r>
              <a:rPr lang="es-CO" dirty="0" smtClean="0"/>
              <a:t>.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smtClean="0"/>
              <a:t>Share </a:t>
            </a:r>
            <a:r>
              <a:rPr lang="es-CO" dirty="0" err="1" smtClean="0"/>
              <a:t>Knowledge</a:t>
            </a:r>
            <a:r>
              <a:rPr lang="es-CO" dirty="0" smtClean="0"/>
              <a:t> </a:t>
            </a:r>
            <a:r>
              <a:rPr lang="es-CO" dirty="0" err="1" smtClean="0"/>
              <a:t>about</a:t>
            </a:r>
            <a:r>
              <a:rPr lang="es-CO" dirty="0" smtClean="0"/>
              <a:t> </a:t>
            </a:r>
            <a:r>
              <a:rPr lang="es-CO" dirty="0" err="1" smtClean="0"/>
              <a:t>technology</a:t>
            </a:r>
            <a:r>
              <a:rPr lang="es-CO" dirty="0" smtClean="0"/>
              <a:t> </a:t>
            </a:r>
            <a:r>
              <a:rPr lang="es-CO" dirty="0" err="1" smtClean="0"/>
              <a:t>builded</a:t>
            </a:r>
            <a:r>
              <a:rPr lang="es-CO" dirty="0" smtClean="0"/>
              <a:t> </a:t>
            </a:r>
            <a:r>
              <a:rPr lang="es-CO" dirty="0" err="1" smtClean="0"/>
              <a:t>for</a:t>
            </a:r>
            <a:r>
              <a:rPr lang="es-CO" dirty="0" smtClean="0"/>
              <a:t> IATI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err="1" smtClean="0"/>
              <a:t>System</a:t>
            </a:r>
            <a:r>
              <a:rPr lang="es-CO" dirty="0" smtClean="0"/>
              <a:t> </a:t>
            </a:r>
            <a:r>
              <a:rPr lang="es-CO" dirty="0" err="1" smtClean="0"/>
              <a:t>Diagnostic</a:t>
            </a:r>
            <a:r>
              <a:rPr lang="es-CO" dirty="0" smtClean="0"/>
              <a:t> – </a:t>
            </a:r>
            <a:r>
              <a:rPr lang="es-CO" dirty="0" err="1" smtClean="0"/>
              <a:t>what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country </a:t>
            </a:r>
            <a:r>
              <a:rPr lang="es-CO" dirty="0" err="1" smtClean="0"/>
              <a:t>need</a:t>
            </a:r>
            <a:r>
              <a:rPr lang="es-CO" dirty="0" smtClean="0"/>
              <a:t>?.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smtClean="0"/>
              <a:t>New </a:t>
            </a:r>
            <a:r>
              <a:rPr lang="es-CO" dirty="0" err="1" smtClean="0"/>
              <a:t>system</a:t>
            </a:r>
            <a:r>
              <a:rPr lang="es-CO" dirty="0" smtClean="0"/>
              <a:t> </a:t>
            </a:r>
            <a:r>
              <a:rPr lang="es-CO" dirty="0" err="1" smtClean="0"/>
              <a:t>architecture</a:t>
            </a:r>
            <a:r>
              <a:rPr lang="es-CO" dirty="0" smtClean="0"/>
              <a:t> – Software and hardware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err="1" smtClean="0"/>
              <a:t>Implementation</a:t>
            </a:r>
            <a:endParaRPr lang="es-CO" dirty="0" smtClean="0"/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endParaRPr lang="es-CO" dirty="0"/>
          </a:p>
        </p:txBody>
      </p:sp>
      <p:sp>
        <p:nvSpPr>
          <p:cNvPr id="9" name="5 Rectángulo"/>
          <p:cNvSpPr>
            <a:spLocks noChangeArrowheads="1"/>
          </p:cNvSpPr>
          <p:nvPr/>
        </p:nvSpPr>
        <p:spPr bwMode="auto">
          <a:xfrm>
            <a:off x="828178" y="1148808"/>
            <a:ext cx="7488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NEED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Fondo-Inic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3059113" y="2867452"/>
            <a:ext cx="6084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4860032" y="6411389"/>
            <a:ext cx="3249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134B8F"/>
                </a:solidFill>
                <a:latin typeface="Arial Narrow" pitchFamily="34" charset="0"/>
              </a:rPr>
              <a:t>www.apccolombia.gov.co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1 Imagen" descr="Franja-Titulo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9144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1187450" y="3447327"/>
            <a:ext cx="7956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Capítulo</a:t>
            </a:r>
            <a:endParaRPr lang="es-ES_trad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9 Imagen" descr="Banner-Su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11 Imagen" descr="Franja-Titul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828178" y="1148808"/>
            <a:ext cx="7488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O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9 Imagen" descr="Banner-Su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57158" y="2143116"/>
            <a:ext cx="78581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Disbursment</a:t>
            </a:r>
            <a:r>
              <a:rPr lang="es-CO" dirty="0" smtClean="0"/>
              <a:t> – 1998</a:t>
            </a:r>
          </a:p>
          <a:p>
            <a:endParaRPr lang="es-CO" dirty="0" smtClean="0"/>
          </a:p>
          <a:p>
            <a:r>
              <a:rPr lang="es-CO" dirty="0" smtClean="0"/>
              <a:t>ODA </a:t>
            </a:r>
            <a:r>
              <a:rPr lang="es-CO" dirty="0" err="1" smtClean="0"/>
              <a:t>System</a:t>
            </a:r>
            <a:r>
              <a:rPr lang="es-CO" dirty="0" smtClean="0"/>
              <a:t> – 2000</a:t>
            </a:r>
          </a:p>
          <a:p>
            <a:endParaRPr lang="es-CO" dirty="0" smtClean="0"/>
          </a:p>
          <a:p>
            <a:r>
              <a:rPr lang="es-CO" dirty="0" err="1" smtClean="0"/>
              <a:t>Cooperation</a:t>
            </a:r>
            <a:r>
              <a:rPr lang="es-CO" dirty="0" smtClean="0"/>
              <a:t> </a:t>
            </a:r>
            <a:r>
              <a:rPr lang="es-CO" dirty="0" err="1" smtClean="0"/>
              <a:t>Map</a:t>
            </a:r>
            <a:r>
              <a:rPr lang="es-CO" dirty="0" smtClean="0"/>
              <a:t> – 2005</a:t>
            </a:r>
          </a:p>
          <a:p>
            <a:endParaRPr lang="es-CO" dirty="0" smtClean="0"/>
          </a:p>
          <a:p>
            <a:r>
              <a:rPr lang="es-CO" dirty="0" smtClean="0"/>
              <a:t>Non </a:t>
            </a:r>
            <a:r>
              <a:rPr lang="es-CO" dirty="0" err="1" smtClean="0"/>
              <a:t>traditional</a:t>
            </a:r>
            <a:r>
              <a:rPr lang="es-CO" dirty="0" smtClean="0"/>
              <a:t> </a:t>
            </a:r>
            <a:r>
              <a:rPr lang="es-CO" dirty="0" err="1" smtClean="0"/>
              <a:t>donors</a:t>
            </a:r>
            <a:r>
              <a:rPr lang="es-CO" dirty="0" smtClean="0"/>
              <a:t> – 2007</a:t>
            </a:r>
          </a:p>
          <a:p>
            <a:endParaRPr lang="es-CO" dirty="0" smtClean="0"/>
          </a:p>
          <a:p>
            <a:r>
              <a:rPr lang="es-CO" dirty="0" smtClean="0"/>
              <a:t>SSC – 2010</a:t>
            </a:r>
          </a:p>
          <a:p>
            <a:endParaRPr lang="es-CO" dirty="0" smtClean="0"/>
          </a:p>
          <a:p>
            <a:r>
              <a:rPr lang="es-CO" dirty="0" smtClean="0"/>
              <a:t>New </a:t>
            </a:r>
            <a:r>
              <a:rPr lang="es-CO" dirty="0" err="1" smtClean="0"/>
              <a:t>Agency</a:t>
            </a:r>
            <a:r>
              <a:rPr lang="es-CO" dirty="0" smtClean="0"/>
              <a:t> – New </a:t>
            </a:r>
            <a:r>
              <a:rPr lang="es-CO" dirty="0" err="1" smtClean="0"/>
              <a:t>Challenges</a:t>
            </a:r>
            <a:r>
              <a:rPr lang="es-CO" dirty="0" smtClean="0"/>
              <a:t> - 2011</a:t>
            </a:r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11 Imagen" descr="Franja-Titul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828178" y="1148808"/>
            <a:ext cx="7488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9 Imagen" descr="Banner-Su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85720" y="535782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00240"/>
            <a:ext cx="6726520" cy="45005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7072330" y="3071810"/>
            <a:ext cx="2071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Information</a:t>
            </a:r>
            <a:r>
              <a:rPr lang="es-CO" dirty="0" smtClean="0"/>
              <a:t> </a:t>
            </a:r>
            <a:r>
              <a:rPr lang="es-CO" dirty="0" err="1" smtClean="0"/>
              <a:t>by</a:t>
            </a:r>
            <a:r>
              <a:rPr lang="es-CO" dirty="0" smtClean="0"/>
              <a:t>:</a:t>
            </a:r>
          </a:p>
          <a:p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err="1" smtClean="0"/>
              <a:t>Donor</a:t>
            </a: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err="1" smtClean="0"/>
              <a:t>Theme</a:t>
            </a: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err="1" smtClean="0"/>
              <a:t>National</a:t>
            </a:r>
            <a:r>
              <a:rPr lang="es-CO" dirty="0" smtClean="0"/>
              <a:t> </a:t>
            </a:r>
            <a:r>
              <a:rPr lang="es-CO" dirty="0" err="1" smtClean="0"/>
              <a:t>Estrategy</a:t>
            </a:r>
            <a:r>
              <a:rPr lang="es-CO" dirty="0" smtClean="0"/>
              <a:t> </a:t>
            </a:r>
            <a:r>
              <a:rPr lang="es-CO" dirty="0" err="1" smtClean="0"/>
              <a:t>Areas</a:t>
            </a:r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11 Imagen" descr="Franja-Titul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828178" y="1148808"/>
            <a:ext cx="7488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Subnational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9 Imagen" descr="Banner-Su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00240"/>
            <a:ext cx="3962400" cy="2657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28311"/>
            <a:ext cx="4052886" cy="27439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11 Imagen" descr="Franja-Titul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828178" y="1148808"/>
            <a:ext cx="7488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SSC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9 Imagen" descr="Banner-Su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00240"/>
            <a:ext cx="6497807" cy="43577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929454" y="3357562"/>
            <a:ext cx="1857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1.  Bilateral</a:t>
            </a:r>
          </a:p>
          <a:p>
            <a:pPr marL="342900" indent="-342900">
              <a:buAutoNum type="arabicPeriod" startAt="2"/>
            </a:pPr>
            <a:r>
              <a:rPr lang="es-CO" dirty="0" smtClean="0"/>
              <a:t>Regional </a:t>
            </a:r>
            <a:r>
              <a:rPr lang="es-CO" dirty="0" err="1" smtClean="0"/>
              <a:t>Estrategies</a:t>
            </a:r>
            <a:endParaRPr lang="es-CO" dirty="0" smtClean="0"/>
          </a:p>
          <a:p>
            <a:pPr marL="342900" indent="-342900">
              <a:buAutoNum type="arabicPeriod" startAt="2"/>
            </a:pPr>
            <a:r>
              <a:rPr lang="es-CO" dirty="0" smtClean="0"/>
              <a:t>Regional Dialogue </a:t>
            </a:r>
            <a:r>
              <a:rPr lang="es-CO" dirty="0" err="1" smtClean="0"/>
              <a:t>Mechanism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11 Imagen" descr="Franja-Titul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9 Imagen" descr="Banner-Su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57158" y="2071678"/>
            <a:ext cx="8001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 smtClean="0"/>
              <a:t>Colombia - </a:t>
            </a:r>
            <a:r>
              <a:rPr lang="es-CO" dirty="0" err="1" smtClean="0"/>
              <a:t>High</a:t>
            </a:r>
            <a:r>
              <a:rPr lang="es-CO" dirty="0" smtClean="0"/>
              <a:t> </a:t>
            </a:r>
            <a:r>
              <a:rPr lang="es-CO" dirty="0" err="1" smtClean="0"/>
              <a:t>Medium</a:t>
            </a:r>
            <a:r>
              <a:rPr lang="es-CO" dirty="0" smtClean="0"/>
              <a:t> </a:t>
            </a:r>
            <a:r>
              <a:rPr lang="es-CO" dirty="0" err="1" smtClean="0"/>
              <a:t>Rent</a:t>
            </a:r>
            <a:r>
              <a:rPr lang="es-CO" dirty="0" smtClean="0"/>
              <a:t> Country – </a:t>
            </a:r>
            <a:r>
              <a:rPr lang="es-CO" dirty="0" err="1" smtClean="0"/>
              <a:t>Second</a:t>
            </a:r>
            <a:r>
              <a:rPr lang="es-CO" dirty="0" smtClean="0"/>
              <a:t> receptor of </a:t>
            </a:r>
            <a:r>
              <a:rPr lang="es-CO" dirty="0" err="1" smtClean="0"/>
              <a:t>cooperation</a:t>
            </a:r>
            <a:r>
              <a:rPr lang="es-CO" dirty="0" smtClean="0"/>
              <a:t> in </a:t>
            </a:r>
            <a:r>
              <a:rPr lang="es-CO" dirty="0" err="1" smtClean="0"/>
              <a:t>Latin</a:t>
            </a:r>
            <a:r>
              <a:rPr lang="es-CO" dirty="0" smtClean="0"/>
              <a:t> </a:t>
            </a:r>
            <a:r>
              <a:rPr lang="es-CO" dirty="0" err="1" smtClean="0"/>
              <a:t>America</a:t>
            </a:r>
            <a:r>
              <a:rPr lang="es-CO" dirty="0" smtClean="0"/>
              <a:t> and </a:t>
            </a:r>
            <a:r>
              <a:rPr lang="es-CO" dirty="0" err="1" smtClean="0"/>
              <a:t>Caribbean</a:t>
            </a:r>
            <a:r>
              <a:rPr lang="es-CO" dirty="0" smtClean="0"/>
              <a:t>.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smtClean="0"/>
              <a:t>Colombia </a:t>
            </a:r>
            <a:r>
              <a:rPr lang="es-CO" dirty="0" err="1" smtClean="0"/>
              <a:t>like</a:t>
            </a:r>
            <a:r>
              <a:rPr lang="es-CO" dirty="0" smtClean="0"/>
              <a:t> </a:t>
            </a:r>
            <a:r>
              <a:rPr lang="es-CO" dirty="0" err="1" smtClean="0"/>
              <a:t>donor</a:t>
            </a:r>
            <a:r>
              <a:rPr lang="es-CO" dirty="0" smtClean="0"/>
              <a:t> in SSC and Triangular.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smtClean="0"/>
              <a:t>Colombia </a:t>
            </a:r>
            <a:r>
              <a:rPr lang="es-CO" dirty="0" err="1" smtClean="0"/>
              <a:t>recognize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different</a:t>
            </a:r>
            <a:r>
              <a:rPr lang="es-CO" dirty="0" smtClean="0"/>
              <a:t> </a:t>
            </a:r>
            <a:r>
              <a:rPr lang="es-CO" dirty="0" err="1" smtClean="0"/>
              <a:t>partners</a:t>
            </a:r>
            <a:r>
              <a:rPr lang="es-CO" dirty="0" smtClean="0"/>
              <a:t> and </a:t>
            </a:r>
            <a:r>
              <a:rPr lang="es-CO" dirty="0" err="1" smtClean="0"/>
              <a:t>actors</a:t>
            </a:r>
            <a:r>
              <a:rPr lang="es-CO" dirty="0" smtClean="0"/>
              <a:t> – </a:t>
            </a:r>
            <a:r>
              <a:rPr lang="es-CO" dirty="0" err="1" smtClean="0"/>
              <a:t>National</a:t>
            </a:r>
            <a:r>
              <a:rPr lang="es-CO" dirty="0" smtClean="0"/>
              <a:t> </a:t>
            </a:r>
            <a:r>
              <a:rPr lang="es-CO" dirty="0" err="1" smtClean="0"/>
              <a:t>Estrategy</a:t>
            </a:r>
            <a:r>
              <a:rPr lang="es-CO" dirty="0" smtClean="0"/>
              <a:t>.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err="1" smtClean="0"/>
              <a:t>The</a:t>
            </a:r>
            <a:r>
              <a:rPr lang="es-CO" dirty="0" smtClean="0"/>
              <a:t> new </a:t>
            </a:r>
            <a:r>
              <a:rPr lang="es-CO" dirty="0" err="1" smtClean="0"/>
              <a:t>development</a:t>
            </a:r>
            <a:r>
              <a:rPr lang="es-CO" dirty="0" smtClean="0"/>
              <a:t> </a:t>
            </a:r>
            <a:r>
              <a:rPr lang="es-CO" dirty="0" err="1" smtClean="0"/>
              <a:t>vision</a:t>
            </a:r>
            <a:r>
              <a:rPr lang="es-CO" dirty="0" smtClean="0"/>
              <a:t> </a:t>
            </a:r>
            <a:r>
              <a:rPr lang="es-CO" dirty="0" err="1" smtClean="0"/>
              <a:t>require</a:t>
            </a:r>
            <a:r>
              <a:rPr lang="es-CO" dirty="0" smtClean="0"/>
              <a:t> a </a:t>
            </a:r>
            <a:r>
              <a:rPr lang="es-CO" dirty="0" err="1" smtClean="0"/>
              <a:t>better</a:t>
            </a:r>
            <a:r>
              <a:rPr lang="es-CO" dirty="0" smtClean="0"/>
              <a:t> </a:t>
            </a:r>
            <a:r>
              <a:rPr lang="es-CO" dirty="0" err="1" smtClean="0"/>
              <a:t>system</a:t>
            </a:r>
            <a:r>
              <a:rPr lang="es-CO" dirty="0" smtClean="0"/>
              <a:t>.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endParaRPr lang="es-CO" dirty="0"/>
          </a:p>
        </p:txBody>
      </p:sp>
      <p:sp>
        <p:nvSpPr>
          <p:cNvPr id="9" name="5 Rectángulo"/>
          <p:cNvSpPr>
            <a:spLocks noChangeArrowheads="1"/>
          </p:cNvSpPr>
          <p:nvPr/>
        </p:nvSpPr>
        <p:spPr bwMode="auto">
          <a:xfrm>
            <a:off x="828178" y="1148808"/>
            <a:ext cx="7488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 SITUATION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11 Imagen" descr="Franja-Titul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2867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9 Imagen" descr="Banner-Su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57158" y="2285992"/>
            <a:ext cx="80010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 err="1" smtClean="0"/>
              <a:t>Improve</a:t>
            </a:r>
            <a:r>
              <a:rPr lang="es-CO" dirty="0" smtClean="0"/>
              <a:t> </a:t>
            </a:r>
            <a:r>
              <a:rPr lang="es-CO" dirty="0" err="1" smtClean="0"/>
              <a:t>coordination</a:t>
            </a:r>
            <a:r>
              <a:rPr lang="es-CO" dirty="0" smtClean="0"/>
              <a:t> </a:t>
            </a:r>
            <a:r>
              <a:rPr lang="es-CO" dirty="0" err="1" smtClean="0"/>
              <a:t>between</a:t>
            </a:r>
            <a:r>
              <a:rPr lang="es-CO" dirty="0" smtClean="0"/>
              <a:t> </a:t>
            </a:r>
            <a:r>
              <a:rPr lang="es-CO" dirty="0" err="1" smtClean="0"/>
              <a:t>national</a:t>
            </a:r>
            <a:r>
              <a:rPr lang="es-CO" dirty="0" smtClean="0"/>
              <a:t> and </a:t>
            </a:r>
            <a:r>
              <a:rPr lang="es-CO" dirty="0" err="1" smtClean="0"/>
              <a:t>subnational</a:t>
            </a:r>
            <a:r>
              <a:rPr lang="es-CO" dirty="0" smtClean="0"/>
              <a:t> </a:t>
            </a:r>
            <a:r>
              <a:rPr lang="es-CO" dirty="0" err="1" smtClean="0"/>
              <a:t>institutions</a:t>
            </a:r>
            <a:r>
              <a:rPr lang="es-CO" dirty="0" smtClean="0"/>
              <a:t>, </a:t>
            </a:r>
            <a:r>
              <a:rPr lang="es-CO" dirty="0" err="1" smtClean="0"/>
              <a:t>NGOs</a:t>
            </a:r>
            <a:r>
              <a:rPr lang="es-CO" dirty="0" smtClean="0"/>
              <a:t> and APC Colombia.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err="1" smtClean="0"/>
              <a:t>Improve</a:t>
            </a:r>
            <a:r>
              <a:rPr lang="es-CO" dirty="0" smtClean="0"/>
              <a:t> regional </a:t>
            </a:r>
            <a:r>
              <a:rPr lang="es-CO" dirty="0" err="1" smtClean="0"/>
              <a:t>distribution</a:t>
            </a:r>
            <a:r>
              <a:rPr lang="es-CO" dirty="0" smtClean="0"/>
              <a:t>.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err="1" smtClean="0"/>
              <a:t>Strengthen</a:t>
            </a:r>
            <a:r>
              <a:rPr lang="es-CO" dirty="0" smtClean="0"/>
              <a:t> </a:t>
            </a:r>
            <a:r>
              <a:rPr lang="es-CO" dirty="0" err="1" smtClean="0"/>
              <a:t>capacities</a:t>
            </a:r>
            <a:r>
              <a:rPr lang="es-CO" dirty="0" smtClean="0"/>
              <a:t>.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err="1" smtClean="0"/>
              <a:t>Strengthen</a:t>
            </a:r>
            <a:r>
              <a:rPr lang="es-CO" dirty="0" smtClean="0"/>
              <a:t> SSC.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AutoNum type="arabicPeriod"/>
            </a:pPr>
            <a:r>
              <a:rPr lang="es-CO" dirty="0" smtClean="0"/>
              <a:t>Produce </a:t>
            </a:r>
            <a:r>
              <a:rPr lang="es-CO" dirty="0" err="1" smtClean="0"/>
              <a:t>better</a:t>
            </a:r>
            <a:r>
              <a:rPr lang="es-CO" dirty="0" smtClean="0"/>
              <a:t> </a:t>
            </a:r>
            <a:r>
              <a:rPr lang="es-CO" dirty="0" err="1" smtClean="0"/>
              <a:t>information</a:t>
            </a:r>
            <a:r>
              <a:rPr lang="es-CO" dirty="0" smtClean="0"/>
              <a:t>.</a:t>
            </a:r>
          </a:p>
          <a:p>
            <a:pPr marL="342900" indent="-342900">
              <a:buAutoNum type="arabicPeriod"/>
            </a:pPr>
            <a:endParaRPr lang="es-CO" dirty="0" smtClean="0"/>
          </a:p>
          <a:p>
            <a:pPr marL="342900" indent="-342900">
              <a:buFontTx/>
              <a:buAutoNum type="arabicPeriod"/>
            </a:pPr>
            <a:r>
              <a:rPr lang="es-CO" dirty="0" smtClean="0"/>
              <a:t>M&amp;E </a:t>
            </a:r>
            <a:r>
              <a:rPr lang="es-CO" dirty="0" err="1" smtClean="0"/>
              <a:t>based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</a:t>
            </a:r>
            <a:r>
              <a:rPr lang="es-CO" dirty="0" err="1" smtClean="0"/>
              <a:t>results</a:t>
            </a:r>
            <a:r>
              <a:rPr lang="es-CO" dirty="0" smtClean="0"/>
              <a:t>.</a:t>
            </a:r>
          </a:p>
          <a:p>
            <a:pPr marL="342900" indent="-342900">
              <a:buFontTx/>
              <a:buAutoNum type="arabicPeriod"/>
            </a:pPr>
            <a:endParaRPr lang="es-CO" dirty="0" smtClean="0"/>
          </a:p>
          <a:p>
            <a:pPr marL="342900" indent="-342900">
              <a:buFontTx/>
              <a:buAutoNum type="arabicPeriod"/>
            </a:pPr>
            <a:r>
              <a:rPr lang="es-CO" dirty="0" smtClean="0"/>
              <a:t>Mutual </a:t>
            </a:r>
            <a:r>
              <a:rPr lang="es-CO" dirty="0" err="1" smtClean="0"/>
              <a:t>accountability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9" name="5 Rectángulo"/>
          <p:cNvSpPr>
            <a:spLocks noChangeArrowheads="1"/>
          </p:cNvSpPr>
          <p:nvPr/>
        </p:nvSpPr>
        <p:spPr bwMode="auto">
          <a:xfrm>
            <a:off x="828178" y="1148808"/>
            <a:ext cx="7488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11 Imagen" descr="Franja-Titul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9 Imagen" descr="Banner-Su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 Rectángulo"/>
          <p:cNvSpPr>
            <a:spLocks noChangeArrowheads="1"/>
          </p:cNvSpPr>
          <p:nvPr/>
        </p:nvSpPr>
        <p:spPr bwMode="auto">
          <a:xfrm>
            <a:off x="828178" y="1148808"/>
            <a:ext cx="7488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REQUIREMENTS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428728" y="2357430"/>
          <a:ext cx="5929354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Elipse"/>
          <p:cNvSpPr/>
          <p:nvPr/>
        </p:nvSpPr>
        <p:spPr>
          <a:xfrm>
            <a:off x="3929058" y="3929066"/>
            <a:ext cx="1000132" cy="10001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WEB</a:t>
            </a:r>
            <a:endParaRPr lang="es-CO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28596" y="2285992"/>
            <a:ext cx="20002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APC COLOMBIA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15140" y="2285992"/>
            <a:ext cx="20002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DONORS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85720" y="5715016"/>
            <a:ext cx="20002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NATIONAL &amp; SUBNATIONAL INSTITUTIONS</a:t>
            </a:r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786578" y="5715016"/>
            <a:ext cx="20002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err="1" smtClean="0"/>
              <a:t>NGOs</a:t>
            </a:r>
            <a:r>
              <a:rPr lang="es-CO" dirty="0" smtClean="0"/>
              <a:t>, PRIVATE SECTOR, ACADEMY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266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dsilva</dc:creator>
  <cp:lastModifiedBy>Mattb</cp:lastModifiedBy>
  <cp:revision>214</cp:revision>
  <dcterms:created xsi:type="dcterms:W3CDTF">2011-11-11T16:20:46Z</dcterms:created>
  <dcterms:modified xsi:type="dcterms:W3CDTF">2012-05-24T13:55:53Z</dcterms:modified>
</cp:coreProperties>
</file>